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theme/theme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&#65279;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48" r:id="rId1"/>
  </p:sldMasterIdLst>
  <p:sldIdLst>
    <p:sldId id="256" r:id="rId5"/>
    <p:sldId id="257" r:id="rId6"/>
    <p:sldId id="258" r:id="rId7"/>
  </p:sldIdLst>
  <p:sldSz cx="27182064" cy="3255264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>
</p:presentationPr>
</file>

<file path=ppt/tableStyles.xml><?xml version="1.0" encoding="utf-8"?>
<a:tblStyleLst xmlns:a="http://schemas.openxmlformats.org/drawingml/2006/main" def="{5C22544A-7EE6-4342-B048-85BDC9FD1C3A}">
</a:tblStyleLst>
</file>

<file path=ppt/_rels/presentation.xml.rels>&#65279;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.xml"/><Relationship Id="rId2" Type="http://schemas.openxmlformats.org/officeDocument/2006/relationships/theme" Target="theme/theme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slideLayouts/_rels/slideLayout.xml.rels>&#65279;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theme" Target="../theme/theme.xml"/></Relationships>
</file>

<file path=ppt/slideMasters/slideMaster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.jpeg"/><Relationship Id="rId1" Type="http://schemas.openxmlformats.org/officeDocument/2006/relationships/slideLayout" Target="../slideLayouts/slideLayout.xml"/></Relationships>
</file>

<file path=ppt/slides/_rels/slide2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2.png"/><Relationship Id="rPictId1" Type="http://schemas.openxmlformats.org/officeDocument/2006/relationships/image" Target="../media/image3.jpeg"/><Relationship Id="rPictId2" Type="http://schemas.openxmlformats.org/officeDocument/2006/relationships/image" Target="../media/image4.jpeg"/><Relationship Id="rPictId3" Type="http://schemas.openxmlformats.org/officeDocument/2006/relationships/image" Target="../media/image5.jpeg"/><Relationship Id="rId1" Type="http://schemas.openxmlformats.org/officeDocument/2006/relationships/slideLayout" Target="../slideLayouts/slideLayout.xml"/></Relationships>
</file>

<file path=ppt/slides/_rels/slide3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6.jpeg"/><Relationship Id="rPictId1" Type="http://schemas.openxmlformats.org/officeDocument/2006/relationships/image" Target="../media/image7.jpeg"/><Relationship Id="rPictId2" Type="http://schemas.openxmlformats.org/officeDocument/2006/relationships/image" Target="../media/image8.jpeg"/><Relationship Id="rPictId3" Type="http://schemas.openxmlformats.org/officeDocument/2006/relationships/image" Target="../media/image9.jpeg"/><Relationship Id="rPictId4" Type="http://schemas.openxmlformats.org/officeDocument/2006/relationships/image" Target="../media/image10.jpeg"/><Relationship Id="rPictId5" Type="http://schemas.openxmlformats.org/officeDocument/2006/relationships/image" Target="../media/image11.jpeg"/><Relationship Id="rPictId6" Type="http://schemas.openxmlformats.org/officeDocument/2006/relationships/image" Target="../media/image12.jpeg"/><Relationship Id="rId1" Type="http://schemas.openxmlformats.org/officeDocument/2006/relationships/slideLayout" Target="../slideLayouts/slideLayout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910840" y="2508504"/>
            <a:ext cx="21089112" cy="26374344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2084832" y="4203192"/>
            <a:ext cx="731520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4 540 000</a:t>
            </a:r>
          </a:p>
        </p:txBody>
      </p:sp>
      <p:sp>
        <p:nvSpPr>
          <p:cNvPr id="4" name=""/>
          <p:cNvSpPr/>
          <p:nvPr/>
        </p:nvSpPr>
        <p:spPr>
          <a:xfrm>
            <a:off x="2139696" y="7805928"/>
            <a:ext cx="701040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4 539 900</a:t>
            </a:r>
          </a:p>
        </p:txBody>
      </p:sp>
      <p:sp>
        <p:nvSpPr>
          <p:cNvPr id="5" name=""/>
          <p:cNvSpPr/>
          <p:nvPr/>
        </p:nvSpPr>
        <p:spPr>
          <a:xfrm>
            <a:off x="2194560" y="11408664"/>
            <a:ext cx="731520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4 539 800</a:t>
            </a:r>
          </a:p>
        </p:txBody>
      </p:sp>
      <p:sp>
        <p:nvSpPr>
          <p:cNvPr id="6" name=""/>
          <p:cNvSpPr/>
          <p:nvPr/>
        </p:nvSpPr>
        <p:spPr>
          <a:xfrm>
            <a:off x="2246376" y="15005304"/>
            <a:ext cx="701040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4 539 700</a:t>
            </a:r>
          </a:p>
        </p:txBody>
      </p:sp>
      <p:sp>
        <p:nvSpPr>
          <p:cNvPr id="7" name=""/>
          <p:cNvSpPr/>
          <p:nvPr/>
        </p:nvSpPr>
        <p:spPr>
          <a:xfrm>
            <a:off x="2307336" y="18611088"/>
            <a:ext cx="731520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4 539 600</a:t>
            </a:r>
          </a:p>
        </p:txBody>
      </p:sp>
      <p:sp>
        <p:nvSpPr>
          <p:cNvPr id="8" name=""/>
          <p:cNvSpPr/>
          <p:nvPr/>
        </p:nvSpPr>
        <p:spPr>
          <a:xfrm>
            <a:off x="2362200" y="22204680"/>
            <a:ext cx="697992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4 539 500</a:t>
            </a:r>
          </a:p>
        </p:txBody>
      </p:sp>
      <p:sp>
        <p:nvSpPr>
          <p:cNvPr id="9" name=""/>
          <p:cNvSpPr/>
          <p:nvPr/>
        </p:nvSpPr>
        <p:spPr>
          <a:xfrm>
            <a:off x="2417064" y="25801320"/>
            <a:ext cx="728472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4 539 400</a:t>
            </a:r>
          </a:p>
        </p:txBody>
      </p:sp>
      <p:sp>
        <p:nvSpPr>
          <p:cNvPr id="10" name=""/>
          <p:cNvSpPr/>
          <p:nvPr/>
        </p:nvSpPr>
        <p:spPr>
          <a:xfrm>
            <a:off x="10902696" y="8592312"/>
            <a:ext cx="335280" cy="9753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b="1" sz="500">
                <a:latin typeface="Arial"/>
              </a:rPr>
              <a:t>13 7-5 A.</a:t>
            </a:r>
          </a:p>
        </p:txBody>
      </p:sp>
      <p:sp>
        <p:nvSpPr>
          <p:cNvPr id="11" name=""/>
          <p:cNvSpPr/>
          <p:nvPr/>
        </p:nvSpPr>
        <p:spPr>
          <a:xfrm>
            <a:off x="11996928" y="10558272"/>
            <a:ext cx="316992" cy="9448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ctr" marL="0" indent="0" marR="0"/>
            <a:r>
              <a:rPr lang="tr" sz="550">
                <a:latin typeface="Arial"/>
              </a:rPr>
              <a:t>'I? 4’</a:t>
            </a:r>
          </a:p>
        </p:txBody>
      </p:sp>
      <p:sp>
        <p:nvSpPr>
          <p:cNvPr id="12" name=""/>
          <p:cNvSpPr/>
          <p:nvPr/>
        </p:nvSpPr>
        <p:spPr>
          <a:xfrm>
            <a:off x="14432280" y="11722608"/>
            <a:ext cx="155448" cy="10668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r" marL="0" indent="0" marR="0"/>
            <a:r>
              <a:rPr lang="tr" b="1" sz="650">
                <a:latin typeface="Arial"/>
              </a:rPr>
              <a:t>OL</a:t>
            </a:r>
          </a:p>
        </p:txBody>
      </p:sp>
      <p:sp>
        <p:nvSpPr>
          <p:cNvPr id="13" name=""/>
          <p:cNvSpPr/>
          <p:nvPr/>
        </p:nvSpPr>
        <p:spPr>
          <a:xfrm>
            <a:off x="18815304" y="13859256"/>
            <a:ext cx="222504" cy="11277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800">
                <a:latin typeface="Times New Roman"/>
              </a:rPr>
              <a:t>yı /</a:t>
            </a:r>
          </a:p>
        </p:txBody>
      </p:sp>
      <p:sp>
        <p:nvSpPr>
          <p:cNvPr id="14" name=""/>
          <p:cNvSpPr/>
          <p:nvPr/>
        </p:nvSpPr>
        <p:spPr>
          <a:xfrm>
            <a:off x="7879080" y="16328136"/>
            <a:ext cx="265176" cy="9144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b="1" sz="500">
                <a:latin typeface="Arial"/>
              </a:rPr>
              <a:t>8 4-5 .</a:t>
            </a:r>
          </a:p>
        </p:txBody>
      </p:sp>
      <p:sp>
        <p:nvSpPr>
          <p:cNvPr id="15" name=""/>
          <p:cNvSpPr/>
          <p:nvPr/>
        </p:nvSpPr>
        <p:spPr>
          <a:xfrm>
            <a:off x="17803368" y="17434560"/>
            <a:ext cx="225552" cy="9144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b="1" sz="500">
                <a:latin typeface="Arial"/>
              </a:rPr>
              <a:t>12 9-6</a:t>
            </a:r>
          </a:p>
        </p:txBody>
      </p:sp>
      <p:sp>
        <p:nvSpPr>
          <p:cNvPr id="16" name=""/>
          <p:cNvSpPr/>
          <p:nvPr/>
        </p:nvSpPr>
        <p:spPr>
          <a:xfrm>
            <a:off x="17913096" y="21534120"/>
            <a:ext cx="252984" cy="12496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b="1" sz="500">
                <a:latin typeface="Arial"/>
              </a:rPr>
              <a:t>Wih?</a:t>
            </a:r>
          </a:p>
        </p:txBody>
      </p:sp>
      <p:sp>
        <p:nvSpPr>
          <p:cNvPr id="17" name=""/>
          <p:cNvSpPr/>
          <p:nvPr/>
        </p:nvSpPr>
        <p:spPr>
          <a:xfrm>
            <a:off x="22488144" y="26913840"/>
            <a:ext cx="128016" cy="10668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latin typeface="Times New Roman"/>
              </a:rPr>
              <a:t>&lt;o</a:t>
            </a:r>
          </a:p>
        </p:txBody>
      </p:sp>
      <p:sp>
        <p:nvSpPr>
          <p:cNvPr id="18" name=""/>
          <p:cNvSpPr/>
          <p:nvPr/>
        </p:nvSpPr>
        <p:spPr>
          <a:xfrm>
            <a:off x="21528024" y="27364944"/>
            <a:ext cx="902208" cy="13411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4 539 360.8 2</a:t>
            </a:r>
          </a:p>
        </p:txBody>
      </p:sp>
      <p:sp>
        <p:nvSpPr>
          <p:cNvPr id="19" name=""/>
          <p:cNvSpPr/>
          <p:nvPr/>
        </p:nvSpPr>
        <p:spPr>
          <a:xfrm>
            <a:off x="3435096" y="27657552"/>
            <a:ext cx="874776" cy="13411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4 539 352.7 5</a:t>
            </a:r>
          </a:p>
        </p:txBody>
      </p:sp>
      <p:sp>
        <p:nvSpPr>
          <p:cNvPr id="20" name=""/>
          <p:cNvSpPr/>
          <p:nvPr/>
        </p:nvSpPr>
        <p:spPr>
          <a:xfrm>
            <a:off x="17742408" y="28337256"/>
            <a:ext cx="1978152" cy="12496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b="1" sz="650">
                <a:latin typeface="Arial"/>
              </a:rPr>
              <a:t>wmtEWHT) İNAN NUKNDÎSLK TK1 UWŞWI</a:t>
            </a:r>
          </a:p>
        </p:txBody>
      </p:sp>
      <p:sp>
        <p:nvSpPr>
          <p:cNvPr id="21" name=""/>
          <p:cNvSpPr/>
          <p:nvPr/>
        </p:nvSpPr>
        <p:spPr>
          <a:xfrm>
            <a:off x="11893296" y="27898344"/>
            <a:ext cx="131064" cy="2529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/>
            <a:r>
              <a:rPr lang="tr" sz="850">
                <a:latin typeface="Arial"/>
              </a:rPr>
              <a:t>ru</a:t>
            </a:r>
          </a:p>
          <a:p>
            <a:pPr marL="0" indent="0" marR="0"/>
            <a:r>
              <a:rPr lang="tr" sz="1000">
                <a:latin typeface="Times New Roman"/>
              </a:rPr>
              <a:t>cc</a:t>
            </a:r>
          </a:p>
        </p:txBody>
      </p:sp>
      <p:sp>
        <p:nvSpPr>
          <p:cNvPr id="23" name=""/>
          <p:cNvSpPr/>
          <p:nvPr/>
        </p:nvSpPr>
        <p:spPr>
          <a:xfrm>
            <a:off x="22896576" y="6681216"/>
            <a:ext cx="987552" cy="9144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ctr" marL="0" indent="0" marR="0"/>
            <a:r>
              <a:rPr lang="tr" sz="750">
                <a:latin typeface="Arial"/>
              </a:rPr>
              <a:t>■K %^WTJiftkt</a:t>
            </a:r>
            <a:r>
              <a:rPr lang="tr" baseline="30000" sz="750">
                <a:latin typeface="Arial"/>
              </a:rPr>
              <a:t>k 1</a:t>
            </a:r>
          </a:p>
        </p:txBody>
      </p:sp>
      <p:sp>
        <p:nvSpPr>
          <p:cNvPr id="24" name=""/>
          <p:cNvSpPr/>
          <p:nvPr/>
        </p:nvSpPr>
        <p:spPr>
          <a:xfrm>
            <a:off x="22795992" y="6790944"/>
            <a:ext cx="1100328" cy="10363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ctr" marL="0" indent="0" marR="0"/>
            <a:r>
              <a:rPr lang="tr" sz="750">
                <a:latin typeface="Arial"/>
              </a:rPr>
              <a:t>W »M§f SW</a:t>
            </a:r>
          </a:p>
        </p:txBody>
      </p:sp>
      <p:sp>
        <p:nvSpPr>
          <p:cNvPr id="25" name=""/>
          <p:cNvSpPr/>
          <p:nvPr/>
        </p:nvSpPr>
        <p:spPr>
          <a:xfrm>
            <a:off x="2859024" y="2804160"/>
            <a:ext cx="128016" cy="4846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>
              <a:lnSpc>
                <a:spcPct val="67000"/>
              </a:lnSpc>
            </a:pPr>
            <a:r>
              <a:rPr lang="tr" sz="950">
                <a:latin typeface="Arial"/>
              </a:rPr>
              <a:t>cn un </a:t>
            </a:r>
            <a:r>
              <a:rPr lang="tr" cap="small" sz="800">
                <a:latin typeface="Arial"/>
              </a:rPr>
              <a:t>üj</a:t>
            </a:r>
          </a:p>
          <a:p>
            <a:pPr algn="just" marL="0" indent="0" marR="0">
              <a:lnSpc>
                <a:spcPct val="64000"/>
              </a:lnSpc>
            </a:pPr>
            <a:r>
              <a:rPr lang="tr" sz="950">
                <a:latin typeface="Arial"/>
              </a:rPr>
              <a:t>uı ro</a:t>
            </a:r>
          </a:p>
        </p:txBody>
      </p:sp>
      <p:sp>
        <p:nvSpPr>
          <p:cNvPr id="26" name=""/>
          <p:cNvSpPr/>
          <p:nvPr/>
        </p:nvSpPr>
        <p:spPr>
          <a:xfrm>
            <a:off x="4687824" y="27849576"/>
            <a:ext cx="134112" cy="4114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/>
            <a:r>
              <a:rPr lang="tr" sz="900">
                <a:latin typeface="Arial"/>
              </a:rPr>
              <a:t>Ch</a:t>
            </a:r>
          </a:p>
          <a:p>
            <a:pPr algn="just" marL="0" indent="0" marR="0"/>
            <a:r>
              <a:rPr lang="tr" sz="900">
                <a:latin typeface="Arial"/>
              </a:rPr>
              <a:t>ra</a:t>
            </a:r>
          </a:p>
          <a:p>
            <a:pPr algn="just" marL="0" indent="0" marR="0"/>
            <a:r>
              <a:rPr lang="tr" sz="900">
                <a:latin typeface="Arial"/>
              </a:rPr>
              <a:t>o&gt;</a:t>
            </a:r>
          </a:p>
        </p:txBody>
      </p:sp>
      <p:sp>
        <p:nvSpPr>
          <p:cNvPr id="27" name=""/>
          <p:cNvSpPr/>
          <p:nvPr/>
        </p:nvSpPr>
        <p:spPr>
          <a:xfrm>
            <a:off x="8290560" y="27794712"/>
            <a:ext cx="134112" cy="2499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>
              <a:lnSpc>
                <a:spcPct val="55000"/>
              </a:lnSpc>
            </a:pPr>
            <a:r>
              <a:rPr lang="tr" sz="1400">
                <a:latin typeface="Times New Roman"/>
              </a:rPr>
              <a:t>2</a:t>
            </a:r>
          </a:p>
          <a:p>
            <a:pPr algn="just" marL="0" indent="0" marR="0">
              <a:lnSpc>
                <a:spcPct val="55000"/>
              </a:lnSpc>
            </a:pPr>
            <a:r>
              <a:rPr lang="tr" sz="950">
                <a:latin typeface="Arial"/>
              </a:rPr>
              <a:t>re</a:t>
            </a:r>
          </a:p>
        </p:txBody>
      </p:sp>
      <p:sp>
        <p:nvSpPr>
          <p:cNvPr id="28" name=""/>
          <p:cNvSpPr/>
          <p:nvPr/>
        </p:nvSpPr>
        <p:spPr>
          <a:xfrm>
            <a:off x="22372320" y="2971800"/>
            <a:ext cx="1920240" cy="44805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/>
            <a:r>
              <a:rPr lang="tr" sz="750">
                <a:latin typeface="Arial"/>
              </a:rPr>
              <a:t>ıJf^%ı«88KÖWr SfsWtNBC &lt; 1WÖ&gt; ®M®!Wı, WK !WI^|k W. Ufl SM i WHWl YAPILAN □£ ABET ffltlftffi' WMTA 0NANBI.</a:t>
            </a:r>
          </a:p>
        </p:txBody>
      </p:sp>
      <p:sp>
        <p:nvSpPr>
          <p:cNvPr id="29" name=""/>
          <p:cNvSpPr/>
          <p:nvPr/>
        </p:nvSpPr>
        <p:spPr>
          <a:xfrm>
            <a:off x="23631144" y="3389376"/>
            <a:ext cx="630936" cy="12192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750">
                <a:latin typeface="Arial"/>
              </a:rPr>
              <a:t>2Î7 41Wööl</a:t>
            </a:r>
          </a:p>
        </p:txBody>
      </p:sp>
      <p:graphicFrame>
        <p:nvGraphicFramePr>
          <p:cNvPr id="30" name=""/>
          <p:cNvGraphicFramePr>
            <a:graphicFrameLocks noGrp="1"/>
          </p:cNvGraphicFramePr>
          <p:nvPr/>
        </p:nvGraphicFramePr>
        <p:xfrm>
          <a:off x="9491472" y="6507480"/>
          <a:ext cx="1530096" cy="710184"/>
        </p:xfrm>
        <a:graphic>
          <a:graphicData uri="http://schemas.openxmlformats.org/drawingml/2006/table">
            <a:tbl>
              <a:tblPr/>
              <a:tblGrid>
                <a:gridCol w="1530096"/>
              </a:tblGrid>
              <a:tr h="207264">
                <a:tc>
                  <a:txBody>
                    <a:bodyPr lIns="0" tIns="0" rIns="0" bIns="0">
                      <a:noAutofit/>
                    </a:bodyPr>
                    <a:p>
                      <a:endParaRPr sz="1000"/>
                    </a:p>
                  </a:txBody>
                  <a:tcPr marL="0" marR="0" marT="0" marB="0"/>
                </a:tc>
              </a:tr>
              <a:tr h="176784">
                <a:tc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31064">
                <a:tc>
                  <a:txBody>
                    <a:bodyPr lIns="0" tIns="0" rIns="0" bIns="0">
                      <a:noAutofit/>
                    </a:bodyPr>
                    <a:p>
                      <a:pPr marL="0" indent="0" marR="0" defTabSz="643128">
                        <a:tabLst>
                          <a:tab pos="643128"/>
                        </a:tabLst>
                      </a:pPr>
                      <a:r>
                        <a:rPr lang="tr" baseline="30000" sz="550">
                          <a:latin typeface="Arial"/>
                        </a:rPr>
                        <a:t>13 l</a:t>
                      </a:r>
                      <a:r>
                        <a:rPr lang="tr" sz="550">
                          <a:latin typeface="Arial"/>
                        </a:rPr>
                        <a:t>r	</a:t>
                      </a:r>
                      <a:r>
                        <a:rPr lang="tr" baseline="30000" sz="550">
                          <a:latin typeface="Arial"/>
                        </a:rPr>
                        <a:t>w</a:t>
                      </a:r>
                      <a:r>
                        <a:rPr lang="tr" sz="550">
                          <a:latin typeface="Arial"/>
                        </a:rPr>
                        <a:t>r4^?^4b</a:t>
                      </a:r>
                    </a:p>
                  </a:txBody>
                  <a:tcPr marL="0" marR="0" marT="0" marB="0"/>
                </a:tc>
              </a:tr>
              <a:tr h="121920">
                <a:tc>
                  <a:txBody>
                    <a:bodyPr lIns="0" tIns="0" rIns="0" bIns="0">
                      <a:noAutofit/>
                    </a:bodyPr>
                    <a:p>
                      <a:pPr marL="0" indent="0" marR="0" defTabSz="597408">
                        <a:tabLst>
                          <a:tab pos="597408"/>
                        </a:tabLst>
                      </a:pPr>
                      <a:r>
                        <a:rPr lang="tr" baseline="-25000" sz="550">
                          <a:latin typeface="Arial"/>
                        </a:rPr>
                        <a:t>x</a:t>
                      </a:r>
                      <a:r>
                        <a:rPr lang="tr" sz="550">
                          <a:latin typeface="Arial"/>
                        </a:rPr>
                        <a:t>	——f---</a:t>
                      </a:r>
                    </a:p>
                  </a:txBody>
                  <a:tcPr marL="0" marR="0" marT="0" marB="0"/>
                </a:tc>
              </a:tr>
              <a:tr h="73152">
                <a:tc>
                  <a:txBody>
                    <a:bodyPr lIns="0" tIns="0" rIns="0" bIns="0">
                      <a:noAutofit/>
                    </a:bodyPr>
                    <a:p>
                      <a:pPr marL="0" indent="0" marR="0"/>
                      <a:r>
                        <a:rPr lang="en-US" sz="550">
                          <a:latin typeface="Arial"/>
                        </a:rPr>
                        <a:t>\ ki33s2 </a:t>
                      </a:r>
                      <a:r>
                        <a:rPr lang="tr" sz="550">
                          <a:latin typeface="Arial"/>
                        </a:rPr>
                        <a:t>—rx—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1" name=""/>
          <p:cNvGraphicFramePr>
            <a:graphicFrameLocks noGrp="1"/>
          </p:cNvGraphicFramePr>
          <p:nvPr/>
        </p:nvGraphicFramePr>
        <p:xfrm>
          <a:off x="11213592" y="6672072"/>
          <a:ext cx="1868424" cy="1356360"/>
        </p:xfrm>
        <a:graphic>
          <a:graphicData uri="http://schemas.openxmlformats.org/drawingml/2006/table">
            <a:tbl>
              <a:tblPr/>
              <a:tblGrid>
                <a:gridCol w="1533144"/>
                <a:gridCol w="335280"/>
              </a:tblGrid>
              <a:tr h="359664">
                <a:tc>
                  <a:txBody>
                    <a:bodyPr lIns="0" tIns="0" rIns="0" bIns="0">
                      <a:noAutofit/>
                    </a:bodyPr>
                    <a:p>
                      <a:pPr marL="0" indent="0" marR="0">
                        <a:spcBef>
                          <a:spcPts val="280"/>
                        </a:spcBef>
                      </a:pPr>
                      <a:r>
                        <a:rPr lang="tr" sz="900">
                          <a:latin typeface="Times New Roman"/>
                        </a:rPr>
                        <a:t>^TgY^ELıa</a:t>
                      </a:r>
                      <a:r>
                        <a:rPr lang="tr" u="sng" sz="900">
                          <a:latin typeface="Times New Roman"/>
                        </a:rPr>
                        <a:t>^ ,j</a:t>
                      </a:r>
                      <a:r>
                        <a:rPr lang="tr" sz="900">
                          <a:latin typeface="Times New Roman"/>
                        </a:rPr>
                        <a:t>b^s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700"/>
                    </a:p>
                  </a:txBody>
                  <a:tcPr marL="0" marR="0" marT="0" marB="0"/>
                </a:tc>
              </a:tr>
              <a:tr h="179832">
                <a:tc>
                  <a:txBody>
                    <a:bodyPr lIns="0" tIns="0" rIns="0" bIns="0">
                      <a:noAutofit/>
                    </a:bodyPr>
                    <a:p>
                      <a:pPr marL="0" indent="0" marR="0" defTabSz="987552">
                        <a:tabLst/>
                      </a:pPr>
                      <a:r>
                        <a:rPr lang="tr" sz="1300">
                          <a:latin typeface="Times New Roman"/>
                        </a:rPr>
                        <a:t>SSfc~----</a:t>
                      </a:r>
                      <a:r>
                        <a:rPr lang="tr" b="1" i="1" sz="650">
                          <a:latin typeface="Courier New"/>
                        </a:rPr>
                        <a:t>1-T3T4^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73736">
                <a:tc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341376">
                <a:tc>
                  <a:txBody>
                    <a:bodyPr lIns="0" tIns="0" rIns="0" bIns="0">
                      <a:no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700"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 lIns="0" tIns="0" rIns="0" bIns="0">
                      <a:noAutofit/>
                    </a:bodyPr>
                    <a:p>
                      <a:pPr marL="0" indent="0" marR="0" defTabSz="243840">
                        <a:tabLst>
                          <a:tab pos="243840"/>
                          <a:tab pos="451104"/>
                        </a:tabLst>
                      </a:pPr>
                      <a:r>
                        <a:rPr lang="tr" sz="900">
                          <a:latin typeface="Times New Roman"/>
                        </a:rPr>
                        <a:t>"	/	</a:t>
                      </a:r>
                      <a:r>
                        <a:rPr lang="tr" baseline="30000" sz="900">
                          <a:latin typeface="Times New Roman"/>
                        </a:rPr>
                        <a:t>1:H</a:t>
                      </a:r>
                      <a:r>
                        <a:rPr lang="tr" sz="900">
                          <a:latin typeface="Times New Roman"/>
                        </a:rPr>
                        <a:t>'</a:t>
                      </a:r>
                      <a:r>
                        <a:rPr lang="tr" baseline="30000" sz="900">
                          <a:latin typeface="Times New Roman"/>
                        </a:rPr>
                        <a:t>1</a:t>
                      </a:r>
                      <a:r>
                        <a:rPr lang="tr" sz="900">
                          <a:latin typeface="Times New Roman"/>
                        </a:rPr>
                        <a:t> ~hr?j» ' -7 p - ğ 4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1100"/>
                    </a:p>
                  </a:txBody>
                  <a:tcPr marL="0" marR="0" marT="0" marB="0"/>
                </a:tc>
              </a:tr>
              <a:tr h="73152">
                <a:tc>
                  <a:txBody>
                    <a:bodyPr lIns="0" tIns="0" rIns="0" bIns="0">
                      <a:noAutofit/>
                    </a:bodyPr>
                    <a:p>
                      <a:endParaRPr sz="4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4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2" name=""/>
          <p:cNvSpPr/>
          <p:nvPr/>
        </p:nvSpPr>
        <p:spPr>
          <a:xfrm>
            <a:off x="14578584" y="11509248"/>
            <a:ext cx="158496" cy="10668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a.</a:t>
            </a:r>
          </a:p>
        </p:txBody>
      </p:sp>
      <p:sp>
        <p:nvSpPr>
          <p:cNvPr id="33" name=""/>
          <p:cNvSpPr/>
          <p:nvPr/>
        </p:nvSpPr>
        <p:spPr>
          <a:xfrm>
            <a:off x="22488144" y="26535888"/>
            <a:ext cx="128016" cy="2560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/>
            <a:r>
              <a:rPr lang="tr" sz="1000">
                <a:latin typeface="Times New Roman"/>
              </a:rPr>
              <a:t>er. w</a:t>
            </a:r>
          </a:p>
        </p:txBody>
      </p:sp>
      <p:sp>
        <p:nvSpPr>
          <p:cNvPr id="34" name=""/>
          <p:cNvSpPr/>
          <p:nvPr/>
        </p:nvSpPr>
        <p:spPr>
          <a:xfrm>
            <a:off x="12368784" y="27505152"/>
            <a:ext cx="1133856" cy="16459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100">
                <a:latin typeface="Courier New"/>
              </a:rPr>
              <a:t>G44 b-02-b-3-d</a:t>
            </a:r>
          </a:p>
        </p:txBody>
      </p:sp>
      <p:sp>
        <p:nvSpPr>
          <p:cNvPr id="35" name=""/>
          <p:cNvSpPr/>
          <p:nvPr/>
        </p:nvSpPr>
        <p:spPr>
          <a:xfrm>
            <a:off x="19083528" y="27630120"/>
            <a:ext cx="137160" cy="2621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>
              <a:spcAft>
                <a:spcPts val="280"/>
              </a:spcAft>
            </a:pPr>
            <a:r>
              <a:rPr lang="tr" sz="750">
                <a:latin typeface="Arial"/>
              </a:rPr>
              <a:t>er-</a:t>
            </a:r>
          </a:p>
          <a:p>
            <a:pPr marL="0" indent="0" marR="0"/>
            <a:r>
              <a:rPr lang="tr" b="1" sz="650">
                <a:latin typeface="Arial"/>
              </a:rPr>
              <a:t>M</a:t>
            </a:r>
          </a:p>
        </p:txBody>
      </p:sp>
      <p:sp>
        <p:nvSpPr>
          <p:cNvPr id="36" name=""/>
          <p:cNvSpPr/>
          <p:nvPr/>
        </p:nvSpPr>
        <p:spPr>
          <a:xfrm>
            <a:off x="24682704" y="25810464"/>
            <a:ext cx="563880" cy="3959352"/>
          </a:xfrm>
          <a:prstGeom prst="rect">
            <a:avLst/>
          </a:prstGeom>
          <a:noFill/>
        </p:spPr>
        <p:txBody>
          <a:bodyPr lIns="0" tIns="0" rIns="0" bIns="0" vert="vert">
            <a:noAutofit/>
          </a:bodyPr>
          <a:p>
            <a:pPr marL="0" indent="0" marR="0">
              <a:lnSpc>
                <a:spcPct val="69000"/>
              </a:lnSpc>
            </a:pPr>
            <a:r>
              <a:rPr lang="tr" sz="2600">
                <a:latin typeface="Lucida Sans Unicode"/>
              </a:rPr>
              <a:t>IYIDERE G44-b-0E-b-3-</a:t>
            </a:r>
          </a:p>
          <a:p>
            <a:pPr marL="0" indent="292100" marR="0">
              <a:lnSpc>
                <a:spcPct val="69000"/>
              </a:lnSpc>
            </a:pPr>
            <a:r>
              <a:rPr lang="tr" sz="1600">
                <a:latin typeface="Arial"/>
              </a:rPr>
              <a:t>(RtZE)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3721608" y="3938016"/>
            <a:ext cx="21723096" cy="26962608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5708904" y="2444496"/>
            <a:ext cx="874776" cy="1103376"/>
          </a:xfrm>
          <a:prstGeom prst="rect">
            <a:avLst/>
          </a:prstGeom>
        </p:spPr>
      </p:pic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4206240" y="2039112"/>
            <a:ext cx="1313688" cy="150571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4309872" y="28123896"/>
            <a:ext cx="579120" cy="277368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3337560" y="6193536"/>
            <a:ext cx="585216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950">
                <a:latin typeface="Arial"/>
              </a:rPr>
              <a:t>4 539 300</a:t>
            </a:r>
          </a:p>
        </p:txBody>
      </p:sp>
      <p:sp>
        <p:nvSpPr>
          <p:cNvPr id="7" name=""/>
          <p:cNvSpPr/>
          <p:nvPr/>
        </p:nvSpPr>
        <p:spPr>
          <a:xfrm>
            <a:off x="3413760" y="9796272"/>
            <a:ext cx="588264" cy="14325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950">
                <a:latin typeface="Arial"/>
              </a:rPr>
              <a:t>4 539 200</a:t>
            </a:r>
          </a:p>
        </p:txBody>
      </p:sp>
      <p:sp>
        <p:nvSpPr>
          <p:cNvPr id="8" name=""/>
          <p:cNvSpPr/>
          <p:nvPr/>
        </p:nvSpPr>
        <p:spPr>
          <a:xfrm>
            <a:off x="6132576" y="2648712"/>
            <a:ext cx="426720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--2—</a:t>
            </a:r>
          </a:p>
        </p:txBody>
      </p:sp>
      <p:sp>
        <p:nvSpPr>
          <p:cNvPr id="9" name=""/>
          <p:cNvSpPr/>
          <p:nvPr/>
        </p:nvSpPr>
        <p:spPr>
          <a:xfrm>
            <a:off x="13176504" y="2237232"/>
            <a:ext cx="804672" cy="29870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ctr" marL="0" indent="0" marR="0"/>
            <a:r>
              <a:rPr lang="tr" sz="2700">
                <a:latin typeface="Arial"/>
              </a:rPr>
              <a:t>RİZE</a:t>
            </a:r>
          </a:p>
        </p:txBody>
      </p:sp>
      <p:sp>
        <p:nvSpPr>
          <p:cNvPr id="10" name=""/>
          <p:cNvSpPr/>
          <p:nvPr/>
        </p:nvSpPr>
        <p:spPr>
          <a:xfrm>
            <a:off x="11829288" y="2670048"/>
            <a:ext cx="3493008" cy="26822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600">
                <a:latin typeface="Arial"/>
              </a:rPr>
              <a:t>(RİZE- İYİDERE-YAYLACILAR KÖYÜ)</a:t>
            </a:r>
          </a:p>
        </p:txBody>
      </p:sp>
      <p:sp>
        <p:nvSpPr>
          <p:cNvPr id="11" name=""/>
          <p:cNvSpPr/>
          <p:nvPr/>
        </p:nvSpPr>
        <p:spPr>
          <a:xfrm>
            <a:off x="12298680" y="3035808"/>
            <a:ext cx="2590800" cy="30175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ctr" marL="0" indent="0" marR="0"/>
            <a:r>
              <a:rPr lang="tr" sz="2700">
                <a:latin typeface="Arial"/>
              </a:rPr>
              <a:t>G44-B-02-B-3-D</a:t>
            </a:r>
          </a:p>
        </p:txBody>
      </p:sp>
      <p:sp>
        <p:nvSpPr>
          <p:cNvPr id="12" name=""/>
          <p:cNvSpPr/>
          <p:nvPr/>
        </p:nvSpPr>
        <p:spPr>
          <a:xfrm>
            <a:off x="4306824" y="3599688"/>
            <a:ext cx="2240280" cy="20116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200">
                <a:latin typeface="Arial"/>
              </a:rPr>
              <a:t>TUTGA_39-3-İTRF(EPOK-2005)</a:t>
            </a:r>
          </a:p>
        </p:txBody>
      </p:sp>
      <p:sp>
        <p:nvSpPr>
          <p:cNvPr id="13" name=""/>
          <p:cNvSpPr/>
          <p:nvPr/>
        </p:nvSpPr>
        <p:spPr>
          <a:xfrm>
            <a:off x="22040088" y="3733800"/>
            <a:ext cx="765048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4 539 360.82</a:t>
            </a:r>
          </a:p>
        </p:txBody>
      </p:sp>
      <p:sp>
        <p:nvSpPr>
          <p:cNvPr id="14" name=""/>
          <p:cNvSpPr/>
          <p:nvPr/>
        </p:nvSpPr>
        <p:spPr>
          <a:xfrm>
            <a:off x="12862560" y="3910584"/>
            <a:ext cx="1082040" cy="16154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200">
                <a:latin typeface="Arial"/>
              </a:rPr>
              <a:t>G44-b-02-b-3-a</a:t>
            </a:r>
          </a:p>
        </p:txBody>
      </p:sp>
      <p:sp>
        <p:nvSpPr>
          <p:cNvPr id="15" name=""/>
          <p:cNvSpPr/>
          <p:nvPr/>
        </p:nvSpPr>
        <p:spPr>
          <a:xfrm>
            <a:off x="3913632" y="4136136"/>
            <a:ext cx="771144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4 539 352.75</a:t>
            </a:r>
          </a:p>
        </p:txBody>
      </p:sp>
      <p:sp>
        <p:nvSpPr>
          <p:cNvPr id="16" name=""/>
          <p:cNvSpPr/>
          <p:nvPr/>
        </p:nvSpPr>
        <p:spPr>
          <a:xfrm>
            <a:off x="3645408" y="20580096"/>
            <a:ext cx="588264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950">
                <a:latin typeface="Arial"/>
              </a:rPr>
              <a:t>4 538 900</a:t>
            </a:r>
          </a:p>
        </p:txBody>
      </p:sp>
      <p:sp>
        <p:nvSpPr>
          <p:cNvPr id="17" name=""/>
          <p:cNvSpPr/>
          <p:nvPr/>
        </p:nvSpPr>
        <p:spPr>
          <a:xfrm>
            <a:off x="24441912" y="16291560"/>
            <a:ext cx="746760" cy="17983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 defTabSz="6096">
              <a:tabLst/>
            </a:pPr>
            <a:r>
              <a:rPr lang="tr" sz="900">
                <a:latin typeface="Arial"/>
              </a:rPr>
              <a:t>......../......../2013</a:t>
            </a:r>
          </a:p>
        </p:txBody>
      </p:sp>
      <p:sp>
        <p:nvSpPr>
          <p:cNvPr id="18" name=""/>
          <p:cNvSpPr/>
          <p:nvPr/>
        </p:nvSpPr>
        <p:spPr>
          <a:xfrm>
            <a:off x="17461992" y="7312152"/>
            <a:ext cx="198120" cy="14630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r" marL="0" indent="0" marR="0"/>
            <a:r>
              <a:rPr lang="tr" sz="1200">
                <a:latin typeface="Arial"/>
              </a:rPr>
              <a:t>45</a:t>
            </a:r>
          </a:p>
        </p:txBody>
      </p:sp>
      <p:sp>
        <p:nvSpPr>
          <p:cNvPr id="19" name=""/>
          <p:cNvSpPr/>
          <p:nvPr/>
        </p:nvSpPr>
        <p:spPr>
          <a:xfrm>
            <a:off x="23140416" y="13722096"/>
            <a:ext cx="188976" cy="14935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200">
                <a:latin typeface="Arial"/>
              </a:rPr>
              <a:t>02</a:t>
            </a:r>
          </a:p>
        </p:txBody>
      </p:sp>
      <p:sp>
        <p:nvSpPr>
          <p:cNvPr id="20" name=""/>
          <p:cNvSpPr/>
          <p:nvPr/>
        </p:nvSpPr>
        <p:spPr>
          <a:xfrm>
            <a:off x="21622512" y="14602968"/>
            <a:ext cx="277368" cy="15240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200">
                <a:latin typeface="Arial"/>
              </a:rPr>
              <a:t>59ü</a:t>
            </a:r>
          </a:p>
        </p:txBody>
      </p:sp>
      <p:sp>
        <p:nvSpPr>
          <p:cNvPr id="21" name=""/>
          <p:cNvSpPr/>
          <p:nvPr/>
        </p:nvSpPr>
        <p:spPr>
          <a:xfrm>
            <a:off x="19885152" y="15596616"/>
            <a:ext cx="451104" cy="13106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00">
                <a:latin typeface="Arial"/>
              </a:rPr>
              <a:t>O..\ o..</a:t>
            </a:r>
          </a:p>
        </p:txBody>
      </p:sp>
      <p:sp>
        <p:nvSpPr>
          <p:cNvPr id="22" name=""/>
          <p:cNvSpPr/>
          <p:nvPr/>
        </p:nvSpPr>
        <p:spPr>
          <a:xfrm>
            <a:off x="22232112" y="15992856"/>
            <a:ext cx="277368" cy="15240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r" marL="0" indent="0" marR="0"/>
            <a:r>
              <a:rPr lang="tr" sz="1200">
                <a:latin typeface="Arial"/>
              </a:rPr>
              <a:t>654</a:t>
            </a:r>
          </a:p>
        </p:txBody>
      </p:sp>
      <p:sp>
        <p:nvSpPr>
          <p:cNvPr id="23" name=""/>
          <p:cNvSpPr/>
          <p:nvPr/>
        </p:nvSpPr>
        <p:spPr>
          <a:xfrm>
            <a:off x="3712464" y="24182832"/>
            <a:ext cx="588264" cy="14325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4 538 800</a:t>
            </a:r>
          </a:p>
        </p:txBody>
      </p:sp>
      <p:sp>
        <p:nvSpPr>
          <p:cNvPr id="24" name=""/>
          <p:cNvSpPr/>
          <p:nvPr/>
        </p:nvSpPr>
        <p:spPr>
          <a:xfrm>
            <a:off x="3779520" y="27788616"/>
            <a:ext cx="588264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4 538 700</a:t>
            </a:r>
          </a:p>
        </p:txBody>
      </p:sp>
      <p:sp>
        <p:nvSpPr>
          <p:cNvPr id="25" name=""/>
          <p:cNvSpPr/>
          <p:nvPr/>
        </p:nvSpPr>
        <p:spPr>
          <a:xfrm>
            <a:off x="13365480" y="29227272"/>
            <a:ext cx="1060704" cy="16154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200">
                <a:latin typeface="Arial"/>
              </a:rPr>
              <a:t>G44-b-02-c-2-a</a:t>
            </a:r>
          </a:p>
        </p:txBody>
      </p:sp>
      <p:sp>
        <p:nvSpPr>
          <p:cNvPr id="26" name=""/>
          <p:cNvSpPr/>
          <p:nvPr/>
        </p:nvSpPr>
        <p:spPr>
          <a:xfrm>
            <a:off x="5297424" y="29852112"/>
            <a:ext cx="131064" cy="10363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b="1" sz="600">
                <a:latin typeface="Times New Roman"/>
              </a:rPr>
              <a:t>O</a:t>
            </a:r>
          </a:p>
        </p:txBody>
      </p:sp>
      <p:sp>
        <p:nvSpPr>
          <p:cNvPr id="27" name=""/>
          <p:cNvSpPr/>
          <p:nvPr/>
        </p:nvSpPr>
        <p:spPr>
          <a:xfrm>
            <a:off x="20193000" y="30251400"/>
            <a:ext cx="1237488" cy="11582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800">
                <a:latin typeface="Arial"/>
              </a:rPr>
              <a:t>Tersimat: Kenan YILMAZ</a:t>
            </a:r>
          </a:p>
        </p:txBody>
      </p:sp>
      <p:sp>
        <p:nvSpPr>
          <p:cNvPr id="28" name=""/>
          <p:cNvSpPr/>
          <p:nvPr/>
        </p:nvSpPr>
        <p:spPr>
          <a:xfrm>
            <a:off x="13170408" y="30260544"/>
            <a:ext cx="1063752" cy="30480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ctr" marL="0" indent="0" marR="0"/>
            <a:r>
              <a:rPr lang="tr" sz="2700">
                <a:latin typeface="Arial"/>
              </a:rPr>
              <a:t>1/1000</a:t>
            </a:r>
          </a:p>
        </p:txBody>
      </p:sp>
      <p:sp>
        <p:nvSpPr>
          <p:cNvPr id="29" name=""/>
          <p:cNvSpPr/>
          <p:nvPr/>
        </p:nvSpPr>
        <p:spPr>
          <a:xfrm>
            <a:off x="4224528" y="28669488"/>
            <a:ext cx="131064" cy="3444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>
              <a:lnSpc>
                <a:spcPct val="125000"/>
              </a:lnSpc>
              <a:spcAft>
                <a:spcPts val="140"/>
              </a:spcAft>
            </a:pPr>
            <a:r>
              <a:rPr lang="tr" b="1" sz="600">
                <a:latin typeface="Times New Roman"/>
              </a:rPr>
              <a:t>o</a:t>
            </a:r>
          </a:p>
          <a:p>
            <a:pPr algn="just" marL="0" indent="0" marR="0">
              <a:lnSpc>
                <a:spcPct val="125000"/>
              </a:lnSpc>
            </a:pPr>
            <a:r>
              <a:rPr lang="tr" b="1" sz="600">
                <a:latin typeface="Times New Roman"/>
              </a:rPr>
              <a:t>M en</a:t>
            </a:r>
          </a:p>
        </p:txBody>
      </p:sp>
      <p:sp>
        <p:nvSpPr>
          <p:cNvPr id="30" name=""/>
          <p:cNvSpPr/>
          <p:nvPr/>
        </p:nvSpPr>
        <p:spPr>
          <a:xfrm>
            <a:off x="8897112" y="29525976"/>
            <a:ext cx="134112" cy="2346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>
              <a:spcAft>
                <a:spcPts val="210"/>
              </a:spcAft>
            </a:pPr>
            <a:r>
              <a:rPr lang="tr" sz="750">
                <a:latin typeface="Arial"/>
              </a:rPr>
              <a:t>o</a:t>
            </a:r>
          </a:p>
          <a:p>
            <a:pPr algn="just" marL="0" indent="0" marR="0"/>
            <a:r>
              <a:rPr lang="tr" b="1" sz="600">
                <a:latin typeface="Times New Roman"/>
              </a:rPr>
              <a:t>hû</a:t>
            </a:r>
          </a:p>
        </p:txBody>
      </p:sp>
      <p:sp>
        <p:nvSpPr>
          <p:cNvPr id="31" name=""/>
          <p:cNvSpPr/>
          <p:nvPr/>
        </p:nvSpPr>
        <p:spPr>
          <a:xfrm>
            <a:off x="22610064" y="29233368"/>
            <a:ext cx="850392" cy="21945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r" marL="0" indent="0" marR="0">
              <a:spcAft>
                <a:spcPts val="280"/>
              </a:spcAft>
            </a:pPr>
            <a:r>
              <a:rPr lang="tr" b="1" sz="600">
                <a:latin typeface="Times New Roman"/>
              </a:rPr>
              <a:t>05</a:t>
            </a:r>
          </a:p>
          <a:p>
            <a:pPr algn="r" marL="0" indent="0" marR="0"/>
            <a:r>
              <a:rPr lang="tr" b="1" sz="600">
                <a:latin typeface="Times New Roman"/>
              </a:rPr>
              <a:t>W</a:t>
            </a:r>
          </a:p>
        </p:txBody>
      </p:sp>
      <p:sp>
        <p:nvSpPr>
          <p:cNvPr id="32" name=""/>
          <p:cNvSpPr/>
          <p:nvPr/>
        </p:nvSpPr>
        <p:spPr>
          <a:xfrm>
            <a:off x="24265128" y="17291304"/>
            <a:ext cx="557784" cy="7924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r" marL="0" indent="0" marR="171264"/>
            <a:r>
              <a:rPr lang="tr" sz="800">
                <a:latin typeface="Arial"/>
              </a:rPr>
              <a:t>a.</a:t>
            </a:r>
          </a:p>
        </p:txBody>
      </p:sp>
      <p:sp>
        <p:nvSpPr>
          <p:cNvPr id="34" name=""/>
          <p:cNvSpPr/>
          <p:nvPr/>
        </p:nvSpPr>
        <p:spPr>
          <a:xfrm>
            <a:off x="23966424" y="17489424"/>
            <a:ext cx="856488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800">
                <a:latin typeface="Arial"/>
              </a:rPr>
              <a:t>P^ne! Sekreter V.</a:t>
            </a:r>
          </a:p>
        </p:txBody>
      </p:sp>
      <p:sp>
        <p:nvSpPr>
          <p:cNvPr id="35" name=""/>
          <p:cNvSpPr/>
          <p:nvPr/>
        </p:nvSpPr>
        <p:spPr>
          <a:xfrm>
            <a:off x="4425696" y="29623512"/>
            <a:ext cx="1002792" cy="8229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r" marL="0" indent="0" marR="0"/>
            <a:r>
              <a:rPr lang="tr" b="1" sz="600">
                <a:latin typeface="Times New Roman"/>
              </a:rPr>
              <a:t>05</a:t>
            </a:r>
          </a:p>
        </p:txBody>
      </p:sp>
      <p:sp>
        <p:nvSpPr>
          <p:cNvPr id="36" name=""/>
          <p:cNvSpPr/>
          <p:nvPr/>
        </p:nvSpPr>
        <p:spPr>
          <a:xfrm>
            <a:off x="3502152" y="13386816"/>
            <a:ext cx="588264" cy="14325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950">
                <a:latin typeface="Arial"/>
              </a:rPr>
              <a:t>4 539 100</a:t>
            </a:r>
          </a:p>
        </p:txBody>
      </p:sp>
      <p:sp>
        <p:nvSpPr>
          <p:cNvPr id="37" name=""/>
          <p:cNvSpPr/>
          <p:nvPr/>
        </p:nvSpPr>
        <p:spPr>
          <a:xfrm>
            <a:off x="3572256" y="16959072"/>
            <a:ext cx="588264" cy="16459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4 539 0Ö0</a:t>
            </a:r>
          </a:p>
        </p:txBody>
      </p:sp>
      <p:sp>
        <p:nvSpPr>
          <p:cNvPr id="38" name=""/>
          <p:cNvSpPr/>
          <p:nvPr/>
        </p:nvSpPr>
        <p:spPr>
          <a:xfrm>
            <a:off x="4425696" y="29431488"/>
            <a:ext cx="1002792" cy="11582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4 538 658.64</a:t>
            </a:r>
          </a:p>
        </p:txBody>
      </p:sp>
      <p:sp>
        <p:nvSpPr>
          <p:cNvPr id="39" name=""/>
          <p:cNvSpPr/>
          <p:nvPr/>
        </p:nvSpPr>
        <p:spPr>
          <a:xfrm>
            <a:off x="17839944" y="12167616"/>
            <a:ext cx="213360" cy="14630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r" marL="0" indent="0" marR="0"/>
            <a:r>
              <a:rPr lang="tr" sz="1200">
                <a:latin typeface="Arial"/>
              </a:rPr>
              <a:t>93</a:t>
            </a:r>
          </a:p>
        </p:txBody>
      </p:sp>
      <p:sp>
        <p:nvSpPr>
          <p:cNvPr id="40" name=""/>
          <p:cNvSpPr/>
          <p:nvPr/>
        </p:nvSpPr>
        <p:spPr>
          <a:xfrm>
            <a:off x="19900392" y="15809976"/>
            <a:ext cx="542544" cy="18897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300">
                <a:latin typeface="Times New Roman"/>
              </a:rPr>
              <a:t>a.</a:t>
            </a:r>
            <a:r>
              <a:rPr lang="tr" baseline="30000" sz="1300">
                <a:latin typeface="Times New Roman"/>
              </a:rPr>
              <a:t>0</a:t>
            </a:r>
            <a:r>
              <a:rPr lang="tr" sz="1300">
                <a:latin typeface="Times New Roman"/>
              </a:rPr>
              <a:t>^ °-</a:t>
            </a:r>
          </a:p>
        </p:txBody>
      </p:sp>
      <p:sp>
        <p:nvSpPr>
          <p:cNvPr id="41" name=""/>
          <p:cNvSpPr/>
          <p:nvPr/>
        </p:nvSpPr>
        <p:spPr>
          <a:xfrm>
            <a:off x="19757136" y="16099536"/>
            <a:ext cx="210312" cy="10972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cap="small" sz="800">
                <a:latin typeface="Times New Roman"/>
              </a:rPr>
              <a:t>Oa»</a:t>
            </a:r>
          </a:p>
        </p:txBody>
      </p:sp>
      <p:sp>
        <p:nvSpPr>
          <p:cNvPr id="42" name=""/>
          <p:cNvSpPr/>
          <p:nvPr/>
        </p:nvSpPr>
        <p:spPr>
          <a:xfrm>
            <a:off x="20308824" y="16066008"/>
            <a:ext cx="234696" cy="11582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300">
                <a:latin typeface="Times New Roman"/>
              </a:rPr>
              <a:t>\ o</a:t>
            </a:r>
          </a:p>
        </p:txBody>
      </p:sp>
      <p:sp>
        <p:nvSpPr>
          <p:cNvPr id="43" name=""/>
          <p:cNvSpPr/>
          <p:nvPr/>
        </p:nvSpPr>
        <p:spPr>
          <a:xfrm>
            <a:off x="19845528" y="16315944"/>
            <a:ext cx="152400" cy="10363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latin typeface="Times New Roman"/>
              </a:rPr>
              <a:t>a.</a:t>
            </a:r>
          </a:p>
        </p:txBody>
      </p:sp>
      <p:sp>
        <p:nvSpPr>
          <p:cNvPr id="44" name=""/>
          <p:cNvSpPr/>
          <p:nvPr/>
        </p:nvSpPr>
        <p:spPr>
          <a:xfrm>
            <a:off x="20138136" y="16312896"/>
            <a:ext cx="158496" cy="10668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300">
                <a:latin typeface="Times New Roman"/>
              </a:rPr>
              <a:t>a.</a:t>
            </a:r>
          </a:p>
        </p:txBody>
      </p:sp>
      <p:sp>
        <p:nvSpPr>
          <p:cNvPr id="45" name=""/>
          <p:cNvSpPr/>
          <p:nvPr/>
        </p:nvSpPr>
        <p:spPr>
          <a:xfrm>
            <a:off x="20698968" y="17513808"/>
            <a:ext cx="195072" cy="15544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r" marL="0" indent="0" marR="0"/>
            <a:r>
              <a:rPr lang="tr" sz="1200">
                <a:latin typeface="Arial"/>
              </a:rPr>
              <a:t>92</a:t>
            </a:r>
          </a:p>
        </p:txBody>
      </p:sp>
      <p:sp>
        <p:nvSpPr>
          <p:cNvPr id="46" name=""/>
          <p:cNvSpPr/>
          <p:nvPr/>
        </p:nvSpPr>
        <p:spPr>
          <a:xfrm>
            <a:off x="21403056" y="17818608"/>
            <a:ext cx="243840" cy="12801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o.Q-</a:t>
            </a:r>
          </a:p>
        </p:txBody>
      </p:sp>
      <p:sp>
        <p:nvSpPr>
          <p:cNvPr id="47" name=""/>
          <p:cNvSpPr/>
          <p:nvPr/>
        </p:nvSpPr>
        <p:spPr>
          <a:xfrm>
            <a:off x="20214336" y="29809440"/>
            <a:ext cx="1630680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800">
                <a:latin typeface="Arial"/>
              </a:rPr>
              <a:t>Harita Müh. Nurcan MURADOGLU</a:t>
            </a:r>
          </a:p>
        </p:txBody>
      </p:sp>
      <p:sp>
        <p:nvSpPr>
          <p:cNvPr id="48" name=""/>
          <p:cNvSpPr/>
          <p:nvPr/>
        </p:nvSpPr>
        <p:spPr>
          <a:xfrm>
            <a:off x="23094696" y="12067032"/>
            <a:ext cx="173736" cy="14935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200">
                <a:latin typeface="Arial"/>
              </a:rPr>
              <a:t>7</a:t>
            </a:r>
            <a:r>
              <a:rPr lang="tr" baseline="30000" sz="1200">
                <a:latin typeface="Arial"/>
              </a:rPr>
              <a:t>4</a:t>
            </a:r>
          </a:p>
        </p:txBody>
      </p:sp>
      <p:sp>
        <p:nvSpPr>
          <p:cNvPr id="49" name=""/>
          <p:cNvSpPr/>
          <p:nvPr/>
        </p:nvSpPr>
        <p:spPr>
          <a:xfrm>
            <a:off x="22610064" y="29029152"/>
            <a:ext cx="850392" cy="11582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950">
                <a:latin typeface="Arial"/>
              </a:rPr>
              <a:t>4 538 666.71</a:t>
            </a:r>
          </a:p>
        </p:txBody>
      </p:sp>
      <p:sp>
        <p:nvSpPr>
          <p:cNvPr id="51" name=""/>
          <p:cNvSpPr/>
          <p:nvPr/>
        </p:nvSpPr>
        <p:spPr>
          <a:xfrm>
            <a:off x="23503128" y="15002256"/>
            <a:ext cx="1819656" cy="9448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>
              <a:lnSpc>
                <a:spcPct val="115000"/>
              </a:lnSpc>
            </a:pPr>
            <a:r>
              <a:rPr lang="tr" sz="800">
                <a:latin typeface="Arial"/>
              </a:rPr>
              <a:t>Müteahhit Nurcan MURADOĞLU tarafından hazırlanan Rize İli iyidere İlçesi Yaylacılar-Denizgören-Köşklü ve Kalecik köylerine ait 1/1000 ölçekli 1 adet halihazır harita paftası 3194 sayılı Kanunun 7/a maddesi gereğince tasdik edilmiştir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3" name=""/>
          <p:cNvPicPr>
            <a:picLocks noChangeAspect="1"/>
          </p:cNvPicPr>
          <p:nvPr/>
        </p:nvPicPr>
        <p:blipFill>
          <a:blip r:embed="rPictId1"/>
          <a:stretch>
            <a:fillRect/>
          </a:stretch>
        </p:blipFill>
        <p:spPr>
          <a:xfrm>
            <a:off x="2904744" y="1941576"/>
            <a:ext cx="20964144" cy="27642312"/>
          </a:xfrm>
          <a:prstGeom prst="rect">
            <a:avLst/>
          </a:prstGeom>
        </p:spPr>
      </p:pic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2810256" y="1679448"/>
            <a:ext cx="1203960" cy="1368552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PictId2"/>
          <a:stretch>
            <a:fillRect/>
          </a:stretch>
        </p:blipFill>
        <p:spPr>
          <a:xfrm>
            <a:off x="24557736" y="26639520"/>
            <a:ext cx="569976" cy="119786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PictId3"/>
          <a:stretch>
            <a:fillRect/>
          </a:stretch>
        </p:blipFill>
        <p:spPr>
          <a:xfrm>
            <a:off x="24807672" y="28190952"/>
            <a:ext cx="289560" cy="64312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PictId4"/>
          <a:stretch>
            <a:fillRect/>
          </a:stretch>
        </p:blipFill>
        <p:spPr>
          <a:xfrm>
            <a:off x="24810720" y="28956000"/>
            <a:ext cx="280416" cy="204216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PictId5"/>
          <a:stretch>
            <a:fillRect/>
          </a:stretch>
        </p:blipFill>
        <p:spPr>
          <a:xfrm>
            <a:off x="24807672" y="29285184"/>
            <a:ext cx="289560" cy="158496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PictId6"/>
          <a:stretch>
            <a:fillRect/>
          </a:stretch>
        </p:blipFill>
        <p:spPr>
          <a:xfrm>
            <a:off x="24807672" y="29504640"/>
            <a:ext cx="289560" cy="307848"/>
          </a:xfrm>
          <a:prstGeom prst="rect">
            <a:avLst/>
          </a:prstGeom>
        </p:spPr>
      </p:pic>
      <p:sp>
        <p:nvSpPr>
          <p:cNvPr id="9" name=""/>
          <p:cNvSpPr/>
          <p:nvPr/>
        </p:nvSpPr>
        <p:spPr>
          <a:xfrm>
            <a:off x="3977640" y="1527048"/>
            <a:ext cx="185928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44</a:t>
            </a:r>
          </a:p>
        </p:txBody>
      </p:sp>
      <p:sp>
        <p:nvSpPr>
          <p:cNvPr id="10" name=""/>
          <p:cNvSpPr/>
          <p:nvPr/>
        </p:nvSpPr>
        <p:spPr>
          <a:xfrm>
            <a:off x="2724912" y="3261360"/>
            <a:ext cx="137160" cy="2621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>
              <a:lnSpc>
                <a:spcPct val="75000"/>
              </a:lnSpc>
            </a:pPr>
            <a:r>
              <a:rPr lang="tr" sz="1000">
                <a:solidFill>
                  <a:srgbClr val="656465"/>
                </a:solidFill>
                <a:latin typeface="Times New Roman"/>
              </a:rPr>
              <a:t>20 ru</a:t>
            </a:r>
          </a:p>
        </p:txBody>
      </p:sp>
      <p:sp>
        <p:nvSpPr>
          <p:cNvPr id="11" name=""/>
          <p:cNvSpPr/>
          <p:nvPr/>
        </p:nvSpPr>
        <p:spPr>
          <a:xfrm>
            <a:off x="2724912" y="3636264"/>
            <a:ext cx="137160" cy="365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>
              <a:spcAft>
                <a:spcPts val="140"/>
              </a:spcAft>
            </a:pPr>
            <a:r>
              <a:rPr lang="tr" sz="1000">
                <a:solidFill>
                  <a:srgbClr val="656465"/>
                </a:solidFill>
                <a:latin typeface="Times New Roman"/>
              </a:rPr>
              <a:t>ro</a:t>
            </a:r>
          </a:p>
          <a:p>
            <a:pPr algn="just"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en</a:t>
            </a:r>
          </a:p>
          <a:p>
            <a:pPr algn="just" marL="0" indent="0" marR="0">
              <a:lnSpc>
                <a:spcPct val="75000"/>
              </a:lnSpc>
            </a:pPr>
            <a:r>
              <a:rPr lang="tr" sz="700">
                <a:solidFill>
                  <a:srgbClr val="656465"/>
                </a:solidFill>
                <a:latin typeface="Arial"/>
              </a:rPr>
              <a:t>UT</a:t>
            </a:r>
          </a:p>
        </p:txBody>
      </p:sp>
      <p:sp>
        <p:nvSpPr>
          <p:cNvPr id="12" name=""/>
          <p:cNvSpPr/>
          <p:nvPr/>
        </p:nvSpPr>
        <p:spPr>
          <a:xfrm>
            <a:off x="1953768" y="4620768"/>
            <a:ext cx="679704" cy="14630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4 540 000</a:t>
            </a:r>
          </a:p>
        </p:txBody>
      </p:sp>
      <p:sp>
        <p:nvSpPr>
          <p:cNvPr id="13" name=""/>
          <p:cNvSpPr/>
          <p:nvPr/>
        </p:nvSpPr>
        <p:spPr>
          <a:xfrm>
            <a:off x="2011680" y="8217408"/>
            <a:ext cx="679704" cy="14630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4 539 900</a:t>
            </a:r>
          </a:p>
        </p:txBody>
      </p:sp>
      <p:sp>
        <p:nvSpPr>
          <p:cNvPr id="14" name=""/>
          <p:cNvSpPr/>
          <p:nvPr/>
        </p:nvSpPr>
        <p:spPr>
          <a:xfrm>
            <a:off x="2069592" y="11826240"/>
            <a:ext cx="679704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4 539 800</a:t>
            </a:r>
          </a:p>
        </p:txBody>
      </p:sp>
      <p:sp>
        <p:nvSpPr>
          <p:cNvPr id="15" name=""/>
          <p:cNvSpPr/>
          <p:nvPr/>
        </p:nvSpPr>
        <p:spPr>
          <a:xfrm>
            <a:off x="2124456" y="15419832"/>
            <a:ext cx="679704" cy="14325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4 539 700</a:t>
            </a:r>
          </a:p>
        </p:txBody>
      </p:sp>
      <p:sp>
        <p:nvSpPr>
          <p:cNvPr id="16" name=""/>
          <p:cNvSpPr/>
          <p:nvPr/>
        </p:nvSpPr>
        <p:spPr>
          <a:xfrm>
            <a:off x="2185416" y="19019520"/>
            <a:ext cx="676656" cy="14630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4 539 600</a:t>
            </a:r>
          </a:p>
        </p:txBody>
      </p:sp>
      <p:sp>
        <p:nvSpPr>
          <p:cNvPr id="17" name=""/>
          <p:cNvSpPr/>
          <p:nvPr/>
        </p:nvSpPr>
        <p:spPr>
          <a:xfrm>
            <a:off x="2243328" y="22625304"/>
            <a:ext cx="682752" cy="14325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4 539 500</a:t>
            </a:r>
          </a:p>
        </p:txBody>
      </p:sp>
      <p:sp>
        <p:nvSpPr>
          <p:cNvPr id="18" name=""/>
          <p:cNvSpPr/>
          <p:nvPr/>
        </p:nvSpPr>
        <p:spPr>
          <a:xfrm>
            <a:off x="2304288" y="26221944"/>
            <a:ext cx="676656" cy="14325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4 539 400</a:t>
            </a:r>
          </a:p>
        </p:txBody>
      </p:sp>
      <p:sp>
        <p:nvSpPr>
          <p:cNvPr id="19" name=""/>
          <p:cNvSpPr/>
          <p:nvPr/>
        </p:nvSpPr>
        <p:spPr>
          <a:xfrm>
            <a:off x="11116056" y="1679448"/>
            <a:ext cx="2517648" cy="9662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ctr" marL="0" indent="0" marR="0">
              <a:lnSpc>
                <a:spcPct val="78000"/>
              </a:lnSpc>
            </a:pPr>
            <a:r>
              <a:rPr lang="tr" sz="2400">
                <a:solidFill>
                  <a:srgbClr val="656465"/>
                </a:solidFill>
                <a:latin typeface="Lucida Sans Unicode"/>
              </a:rPr>
              <a:t>İYİDERE </a:t>
            </a:r>
            <a:r>
              <a:rPr lang="tr" sz="1500">
                <a:solidFill>
                  <a:srgbClr val="656465"/>
                </a:solidFill>
                <a:latin typeface="Arial"/>
              </a:rPr>
              <a:t>(RİZE) </a:t>
            </a:r>
            <a:r>
              <a:rPr lang="tr" sz="2400">
                <a:solidFill>
                  <a:srgbClr val="656465"/>
                </a:solidFill>
                <a:latin typeface="Lucida Sans Unicode"/>
              </a:rPr>
              <a:t>G44-b-02-b-4-b</a:t>
            </a:r>
          </a:p>
        </p:txBody>
      </p:sp>
      <p:sp>
        <p:nvSpPr>
          <p:cNvPr id="20" name=""/>
          <p:cNvSpPr/>
          <p:nvPr/>
        </p:nvSpPr>
        <p:spPr>
          <a:xfrm>
            <a:off x="21031200" y="2773680"/>
            <a:ext cx="880872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4 540 0 46.86</a:t>
            </a:r>
          </a:p>
        </p:txBody>
      </p:sp>
      <p:sp>
        <p:nvSpPr>
          <p:cNvPr id="21" name=""/>
          <p:cNvSpPr/>
          <p:nvPr/>
        </p:nvSpPr>
        <p:spPr>
          <a:xfrm>
            <a:off x="11844528" y="2892552"/>
            <a:ext cx="1103376" cy="17373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300">
                <a:solidFill>
                  <a:srgbClr val="656465"/>
                </a:solidFill>
                <a:latin typeface="Times New Roman"/>
              </a:rPr>
              <a:t>G44-b-02-b-l -c</a:t>
            </a:r>
          </a:p>
        </p:txBody>
      </p:sp>
      <p:sp>
        <p:nvSpPr>
          <p:cNvPr id="22" name=""/>
          <p:cNvSpPr/>
          <p:nvPr/>
        </p:nvSpPr>
        <p:spPr>
          <a:xfrm>
            <a:off x="2926080" y="3063240"/>
            <a:ext cx="871728" cy="137160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4 540 0 38.82</a:t>
            </a:r>
          </a:p>
        </p:txBody>
      </p:sp>
      <p:sp>
        <p:nvSpPr>
          <p:cNvPr id="23" name=""/>
          <p:cNvSpPr/>
          <p:nvPr/>
        </p:nvSpPr>
        <p:spPr>
          <a:xfrm>
            <a:off x="23493984" y="4105656"/>
            <a:ext cx="627888" cy="11887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600">
                <a:solidFill>
                  <a:srgbClr val="656465"/>
                </a:solidFill>
                <a:latin typeface="Arial"/>
              </a:rPr>
              <a:t>27/ .10 /2008</a:t>
            </a:r>
          </a:p>
        </p:txBody>
      </p:sp>
      <p:sp>
        <p:nvSpPr>
          <p:cNvPr id="24" name=""/>
          <p:cNvSpPr/>
          <p:nvPr/>
        </p:nvSpPr>
        <p:spPr>
          <a:xfrm>
            <a:off x="22262592" y="3697224"/>
            <a:ext cx="1850136" cy="4419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>
              <a:lnSpc>
                <a:spcPct val="125000"/>
              </a:lnSpc>
            </a:pPr>
            <a:r>
              <a:rPr lang="tr" sz="600">
                <a:solidFill>
                  <a:srgbClr val="656465"/>
                </a:solidFill>
                <a:latin typeface="Arial"/>
              </a:rPr>
              <a:t>ITRF 96 KOORDİNAT SİSTEMİNDE VE 1 998.0 EROSUNDA., İNAN MÜHENDİSLİK TIC. LTD. ŞTI. TARAFINDAN YAPILAN 56 ADET HALİHAZIR HARİTA ONANDI.</a:t>
            </a:r>
          </a:p>
        </p:txBody>
      </p:sp>
      <p:sp>
        <p:nvSpPr>
          <p:cNvPr id="25" name=""/>
          <p:cNvSpPr/>
          <p:nvPr/>
        </p:nvSpPr>
        <p:spPr>
          <a:xfrm>
            <a:off x="12783312" y="4748784"/>
            <a:ext cx="265176" cy="10972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650">
                <a:solidFill>
                  <a:srgbClr val="656465"/>
                </a:solidFill>
                <a:latin typeface="Arial"/>
              </a:rPr>
              <a:t>Çeşme</a:t>
            </a:r>
          </a:p>
        </p:txBody>
      </p:sp>
      <p:sp>
        <p:nvSpPr>
          <p:cNvPr id="26" name=""/>
          <p:cNvSpPr/>
          <p:nvPr/>
        </p:nvSpPr>
        <p:spPr>
          <a:xfrm>
            <a:off x="6620256" y="5888736"/>
            <a:ext cx="496824" cy="12496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en-US" sz="800">
                <a:solidFill>
                  <a:srgbClr val="656465"/>
                </a:solidFill>
                <a:latin typeface="Times New Roman"/>
              </a:rPr>
              <a:t>Ho.li </a:t>
            </a:r>
            <a:r>
              <a:rPr lang="tr" sz="800">
                <a:solidFill>
                  <a:srgbClr val="656465"/>
                </a:solidFill>
                <a:latin typeface="Times New Roman"/>
              </a:rPr>
              <a:t>Sabo</a:t>
            </a:r>
          </a:p>
        </p:txBody>
      </p:sp>
      <p:sp>
        <p:nvSpPr>
          <p:cNvPr id="27" name=""/>
          <p:cNvSpPr/>
          <p:nvPr/>
        </p:nvSpPr>
        <p:spPr>
          <a:xfrm>
            <a:off x="5821680" y="6297168"/>
            <a:ext cx="259080" cy="10363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b="1" sz="500">
                <a:solidFill>
                  <a:srgbClr val="656465"/>
                </a:solidFill>
                <a:latin typeface="Arial"/>
              </a:rPr>
              <a:t>î r-ibün</a:t>
            </a:r>
          </a:p>
        </p:txBody>
      </p:sp>
      <p:sp>
        <p:nvSpPr>
          <p:cNvPr id="28" name=""/>
          <p:cNvSpPr/>
          <p:nvPr/>
        </p:nvSpPr>
        <p:spPr>
          <a:xfrm>
            <a:off x="9308592" y="11116056"/>
            <a:ext cx="192024" cy="11887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800">
                <a:solidFill>
                  <a:srgbClr val="656465"/>
                </a:solidFill>
                <a:latin typeface="Times New Roman"/>
              </a:rPr>
              <a:t>531</a:t>
            </a:r>
          </a:p>
        </p:txBody>
      </p:sp>
      <p:sp>
        <p:nvSpPr>
          <p:cNvPr id="29" name=""/>
          <p:cNvSpPr/>
          <p:nvPr/>
        </p:nvSpPr>
        <p:spPr>
          <a:xfrm>
            <a:off x="15447264" y="14337792"/>
            <a:ext cx="271272" cy="11582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400">
                <a:latin typeface="Times New Roman"/>
              </a:rPr>
              <a:t>. l.</a:t>
            </a:r>
          </a:p>
        </p:txBody>
      </p:sp>
      <p:sp>
        <p:nvSpPr>
          <p:cNvPr id="30" name=""/>
          <p:cNvSpPr/>
          <p:nvPr/>
        </p:nvSpPr>
        <p:spPr>
          <a:xfrm>
            <a:off x="2898648" y="15776448"/>
            <a:ext cx="164592" cy="17373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300">
                <a:solidFill>
                  <a:srgbClr val="656465"/>
                </a:solidFill>
                <a:latin typeface="Times New Roman"/>
              </a:rPr>
              <a:t>fp</a:t>
            </a:r>
          </a:p>
        </p:txBody>
      </p:sp>
      <p:sp>
        <p:nvSpPr>
          <p:cNvPr id="31" name=""/>
          <p:cNvSpPr/>
          <p:nvPr/>
        </p:nvSpPr>
        <p:spPr>
          <a:xfrm>
            <a:off x="2910840" y="16169640"/>
            <a:ext cx="121920" cy="15849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950">
                <a:solidFill>
                  <a:srgbClr val="656465"/>
                </a:solidFill>
                <a:latin typeface="Arial"/>
              </a:rPr>
              <a:t>P</a:t>
            </a:r>
          </a:p>
        </p:txBody>
      </p:sp>
      <p:sp>
        <p:nvSpPr>
          <p:cNvPr id="32" name=""/>
          <p:cNvSpPr/>
          <p:nvPr/>
        </p:nvSpPr>
        <p:spPr>
          <a:xfrm>
            <a:off x="21400008" y="28069032"/>
            <a:ext cx="871728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4 539 352.75</a:t>
            </a:r>
          </a:p>
        </p:txBody>
      </p:sp>
      <p:sp>
        <p:nvSpPr>
          <p:cNvPr id="33" name=""/>
          <p:cNvSpPr/>
          <p:nvPr/>
        </p:nvSpPr>
        <p:spPr>
          <a:xfrm>
            <a:off x="12252960" y="28206192"/>
            <a:ext cx="1103376" cy="17373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300">
                <a:solidFill>
                  <a:srgbClr val="656465"/>
                </a:solidFill>
                <a:latin typeface="Times New Roman"/>
              </a:rPr>
              <a:t>G44-b-02-b-4-c</a:t>
            </a:r>
          </a:p>
        </p:txBody>
      </p:sp>
      <p:sp>
        <p:nvSpPr>
          <p:cNvPr id="34" name=""/>
          <p:cNvSpPr/>
          <p:nvPr/>
        </p:nvSpPr>
        <p:spPr>
          <a:xfrm>
            <a:off x="3328416" y="28358592"/>
            <a:ext cx="844296" cy="140208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1000">
                <a:solidFill>
                  <a:srgbClr val="656465"/>
                </a:solidFill>
                <a:latin typeface="Times New Roman"/>
              </a:rPr>
              <a:t>4 539 344.71</a:t>
            </a:r>
          </a:p>
        </p:txBody>
      </p:sp>
      <p:sp>
        <p:nvSpPr>
          <p:cNvPr id="35" name=""/>
          <p:cNvSpPr/>
          <p:nvPr/>
        </p:nvSpPr>
        <p:spPr>
          <a:xfrm>
            <a:off x="12143232" y="28952952"/>
            <a:ext cx="1283208" cy="32918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2400">
                <a:solidFill>
                  <a:srgbClr val="656465"/>
                </a:solidFill>
                <a:latin typeface="Lucida Sans Unicode"/>
              </a:rPr>
              <a:t>1/1000</a:t>
            </a:r>
          </a:p>
        </p:txBody>
      </p:sp>
      <p:sp>
        <p:nvSpPr>
          <p:cNvPr id="36" name=""/>
          <p:cNvSpPr/>
          <p:nvPr/>
        </p:nvSpPr>
        <p:spPr>
          <a:xfrm>
            <a:off x="17632680" y="29047440"/>
            <a:ext cx="1920240" cy="118872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marL="0" indent="0" marR="0"/>
            <a:r>
              <a:rPr lang="tr" sz="600">
                <a:solidFill>
                  <a:srgbClr val="656465"/>
                </a:solidFill>
                <a:latin typeface="Arial"/>
              </a:rPr>
              <a:t>MUTEAHHITı İNAN MÜHENDİSLİK TİC. LTD. $TI.</a:t>
            </a:r>
          </a:p>
        </p:txBody>
      </p:sp>
      <p:sp>
        <p:nvSpPr>
          <p:cNvPr id="37" name=""/>
          <p:cNvSpPr/>
          <p:nvPr/>
        </p:nvSpPr>
        <p:spPr>
          <a:xfrm>
            <a:off x="22680168" y="7284720"/>
            <a:ext cx="1060704" cy="3352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ctr" marL="0" indent="0" marR="0">
              <a:lnSpc>
                <a:spcPct val="125000"/>
              </a:lnSpc>
            </a:pPr>
            <a:r>
              <a:rPr lang="tr" sz="600">
                <a:solidFill>
                  <a:srgbClr val="656465"/>
                </a:solidFill>
                <a:latin typeface="Arial"/>
              </a:rPr>
              <a:t>İLLER BANKASI</a:t>
            </a:r>
          </a:p>
          <a:p>
            <a:pPr algn="ctr" marL="0" indent="0" marR="0">
              <a:lnSpc>
                <a:spcPct val="125000"/>
              </a:lnSpc>
            </a:pPr>
            <a:r>
              <a:rPr lang="tr" sz="600">
                <a:solidFill>
                  <a:srgbClr val="656465"/>
                </a:solidFill>
                <a:latin typeface="Arial"/>
              </a:rPr>
              <a:t>A. SERDAR TİRYAKI HARİTA DAİRESİ BAŞKANI</a:t>
            </a:r>
          </a:p>
        </p:txBody>
      </p:sp>
      <p:sp>
        <p:nvSpPr>
          <p:cNvPr id="39" name=""/>
          <p:cNvSpPr/>
          <p:nvPr/>
        </p:nvSpPr>
        <p:spPr>
          <a:xfrm>
            <a:off x="13301472" y="14487144"/>
            <a:ext cx="298704" cy="82296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ctr" marL="0" indent="0" marR="0"/>
            <a:r>
              <a:rPr lang="tr" sz="600">
                <a:solidFill>
                  <a:srgbClr val="656465"/>
                </a:solidFill>
                <a:latin typeface="Arial"/>
              </a:rPr>
              <a:t>AN.35</a:t>
            </a:r>
          </a:p>
        </p:txBody>
      </p:sp>
      <p:sp>
        <p:nvSpPr>
          <p:cNvPr id="40" name=""/>
          <p:cNvSpPr/>
          <p:nvPr/>
        </p:nvSpPr>
        <p:spPr>
          <a:xfrm>
            <a:off x="13347192" y="14593824"/>
            <a:ext cx="237744" cy="1767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ctr" marL="0" indent="0" marR="0">
              <a:lnSpc>
                <a:spcPct val="115000"/>
              </a:lnSpc>
            </a:pPr>
            <a:r>
              <a:rPr lang="tr" sz="600">
                <a:solidFill>
                  <a:srgbClr val="656465"/>
                </a:solidFill>
                <a:latin typeface="Arial"/>
              </a:rPr>
              <a:t>530 5.612</a:t>
            </a:r>
          </a:p>
        </p:txBody>
      </p:sp>
      <p:sp>
        <p:nvSpPr>
          <p:cNvPr id="41" name=""/>
          <p:cNvSpPr/>
          <p:nvPr/>
        </p:nvSpPr>
        <p:spPr>
          <a:xfrm>
            <a:off x="3127248" y="27916632"/>
            <a:ext cx="137160" cy="8534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700">
                <a:solidFill>
                  <a:srgbClr val="656465"/>
                </a:solidFill>
                <a:latin typeface="Arial"/>
              </a:rPr>
              <a:t>00</a:t>
            </a:r>
          </a:p>
        </p:txBody>
      </p:sp>
      <p:sp>
        <p:nvSpPr>
          <p:cNvPr id="42" name=""/>
          <p:cNvSpPr/>
          <p:nvPr/>
        </p:nvSpPr>
        <p:spPr>
          <a:xfrm>
            <a:off x="3127248" y="28194000"/>
            <a:ext cx="137160" cy="85344"/>
          </a:xfrm>
          <a:prstGeom prst="rect">
            <a:avLst/>
          </a:prstGeom>
          <a:noFill/>
        </p:spPr>
        <p:txBody>
          <a:bodyPr lIns="0" tIns="0" rIns="0" bIns="0" wrap="none">
            <a:noAutofit/>
          </a:bodyPr>
          <a:p>
            <a:pPr algn="just" marL="0" indent="0" marR="0"/>
            <a:r>
              <a:rPr lang="tr" sz="700">
                <a:solidFill>
                  <a:srgbClr val="656465"/>
                </a:solidFill>
                <a:latin typeface="Arial"/>
              </a:rPr>
              <a:t>00</a:t>
            </a:r>
          </a:p>
        </p:txBody>
      </p:sp>
      <p:sp>
        <p:nvSpPr>
          <p:cNvPr id="43" name=""/>
          <p:cNvSpPr/>
          <p:nvPr/>
        </p:nvSpPr>
        <p:spPr>
          <a:xfrm>
            <a:off x="3127248" y="27538680"/>
            <a:ext cx="134112" cy="2682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>
              <a:lnSpc>
                <a:spcPct val="86000"/>
              </a:lnSpc>
            </a:pPr>
            <a:r>
              <a:rPr lang="tr" sz="1000">
                <a:solidFill>
                  <a:srgbClr val="656465"/>
                </a:solidFill>
                <a:latin typeface="Times New Roman"/>
              </a:rPr>
              <a:t>22 ru</a:t>
            </a:r>
          </a:p>
        </p:txBody>
      </p:sp>
      <p:sp>
        <p:nvSpPr>
          <p:cNvPr id="44" name=""/>
          <p:cNvSpPr/>
          <p:nvPr/>
        </p:nvSpPr>
        <p:spPr>
          <a:xfrm>
            <a:off x="11707368" y="3395472"/>
            <a:ext cx="219456" cy="21640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ctr" marL="0" indent="0" marR="0"/>
            <a:r>
              <a:rPr lang="tr" sz="600">
                <a:solidFill>
                  <a:srgbClr val="656465"/>
                </a:solidFill>
                <a:latin typeface="Arial"/>
              </a:rPr>
              <a:t>525 4.61</a:t>
            </a:r>
          </a:p>
        </p:txBody>
      </p:sp>
      <p:sp>
        <p:nvSpPr>
          <p:cNvPr id="45" name=""/>
          <p:cNvSpPr/>
          <p:nvPr/>
        </p:nvSpPr>
        <p:spPr>
          <a:xfrm>
            <a:off x="21994368" y="2971800"/>
            <a:ext cx="134112" cy="74066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>
              <a:lnSpc>
                <a:spcPct val="81000"/>
              </a:lnSpc>
            </a:pPr>
            <a:r>
              <a:rPr lang="tr" sz="1000">
                <a:solidFill>
                  <a:srgbClr val="656465"/>
                </a:solidFill>
                <a:latin typeface="Times New Roman"/>
              </a:rPr>
              <a:t>22 ru UI w uı ro</a:t>
            </a:r>
          </a:p>
        </p:txBody>
      </p:sp>
      <p:sp>
        <p:nvSpPr>
          <p:cNvPr id="46" name=""/>
          <p:cNvSpPr/>
          <p:nvPr/>
        </p:nvSpPr>
        <p:spPr>
          <a:xfrm>
            <a:off x="22158960" y="14944344"/>
            <a:ext cx="167640" cy="5455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ctr" marL="0" indent="0" marR="0"/>
            <a:r>
              <a:rPr lang="tr" sz="1300">
                <a:solidFill>
                  <a:srgbClr val="656465"/>
                </a:solidFill>
                <a:latin typeface="Times New Roman"/>
              </a:rPr>
              <a:t>9</a:t>
            </a:r>
          </a:p>
          <a:p>
            <a:pPr algn="ctr" marL="0" indent="0" marR="0">
              <a:lnSpc>
                <a:spcPct val="52000"/>
              </a:lnSpc>
              <a:spcAft>
                <a:spcPts val="700"/>
              </a:spcAft>
            </a:pPr>
            <a:r>
              <a:rPr lang="tr" b="1" sz="600">
                <a:solidFill>
                  <a:srgbClr val="656465"/>
                </a:solidFill>
                <a:latin typeface="Times New Roman"/>
              </a:rPr>
              <a:t>09 t</a:t>
            </a:r>
          </a:p>
          <a:p>
            <a:pPr marL="0" indent="0" marR="0"/>
            <a:r>
              <a:rPr lang="tr" sz="750">
                <a:solidFill>
                  <a:srgbClr val="656465"/>
                </a:solidFill>
                <a:latin typeface="Arial"/>
              </a:rPr>
              <a:t>CJ</a:t>
            </a:r>
          </a:p>
        </p:txBody>
      </p:sp>
      <p:graphicFrame>
        <p:nvGraphicFramePr>
          <p:cNvPr id="47" name=""/>
          <p:cNvGraphicFramePr>
            <a:graphicFrameLocks noGrp="1"/>
          </p:cNvGraphicFramePr>
          <p:nvPr/>
        </p:nvGraphicFramePr>
        <p:xfrm>
          <a:off x="3794760" y="17465040"/>
          <a:ext cx="7832344" cy="2624328"/>
        </p:xfrm>
        <a:graphic>
          <a:graphicData uri="http://schemas.openxmlformats.org/drawingml/2006/table">
            <a:tbl>
              <a:tblPr/>
              <a:tblGrid>
                <a:gridCol w="1109472"/>
                <a:gridCol w="208280"/>
                <a:gridCol w="478536"/>
                <a:gridCol w="954024"/>
                <a:gridCol w="240792"/>
                <a:gridCol w="208280"/>
                <a:gridCol w="899160"/>
                <a:gridCol w="2880360"/>
                <a:gridCol w="853440"/>
              </a:tblGrid>
              <a:tr h="362712">
                <a:tc gridSpan="9">
                  <a:txBody>
                    <a:bodyPr lIns="0" tIns="0" rIns="0" bIns="0">
                      <a:noAutofit/>
                    </a:bodyPr>
                    <a:p>
                      <a:pPr marL="1424500" indent="0" marR="0"/>
                      <a:r>
                        <a:rPr lang="tr" sz="1200">
                          <a:latin typeface="Arial"/>
                        </a:rPr>
                        <a:t>GÖSTERİM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8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1800"/>
                    </a:p>
                  </a:txBody>
                  <a:tcPr marL="0" marR="0" marT="0" marB="0"/>
                </a:tc>
              </a:tr>
              <a:tr h="432816">
                <a:tc rowSpan="2">
                  <a:txBody>
                    <a:bodyPr lIns="0" tIns="0" rIns="0" bIns="0">
                      <a:noAutofit/>
                    </a:bodyPr>
                    <a:p>
                      <a:pPr algn="ctr" marL="0" indent="0" marR="0"/>
                      <a:r>
                        <a:rPr lang="tr" sz="900">
                          <a:solidFill>
                            <a:srgbClr val="364245"/>
                          </a:solidFill>
                          <a:latin typeface="Arial"/>
                        </a:rPr>
                        <a:t>(3</a:t>
                      </a:r>
                    </a:p>
                    <a:p>
                      <a:pPr algn="ctr" marL="0" indent="0" marR="0">
                        <a:lnSpc>
                          <a:spcPct val="97000"/>
                        </a:lnSpc>
                      </a:pPr>
                      <a:r>
                        <a:rPr lang="tr" b="1" sz="1200">
                          <a:solidFill>
                            <a:srgbClr val="364245"/>
                          </a:solidFill>
                          <a:latin typeface="Arial"/>
                        </a:rPr>
                        <a:t>GELİŞİM</a:t>
                      </a:r>
                    </a:p>
                    <a:p>
                      <a:pPr algn="ctr" marL="0" indent="0" marR="0">
                        <a:spcAft>
                          <a:spcPts val="1190"/>
                        </a:spcAft>
                      </a:pPr>
                      <a:r>
                        <a:rPr lang="tr" sz="650">
                          <a:solidFill>
                            <a:srgbClr val="37887E"/>
                          </a:solidFill>
                          <a:latin typeface="Arial"/>
                        </a:rPr>
                        <a:t>PLANLAMA</a:t>
                      </a:r>
                    </a:p>
                    <a:p>
                      <a:pPr marL="0" indent="152400" marR="0" defTabSz="883920">
                        <a:tabLst>
                          <a:tab pos="883920"/>
                        </a:tabLst>
                      </a:pPr>
                      <a:r>
                        <a:rPr lang="tr" sz="900">
                          <a:latin typeface="Arial"/>
                        </a:rPr>
                        <a:t>ÖLÇEK	: 1/</a:t>
                      </a:r>
                    </a:p>
                  </a:txBody>
                  <a:tcPr marL="0" marR="0" marT="0" marB="0" anchor="b"/>
                </a:tc>
                <a:tc rowSpan="2">
                  <a:txBody>
                    <a:bodyPr lIns="0" tIns="0" rIns="0" bIns="0">
                      <a:noAutofit/>
                    </a:bodyPr>
                    <a:p>
                      <a:pPr algn="just" marL="0" indent="0" marR="0"/>
                      <a:r>
                        <a:rPr lang="tr" sz="950">
                          <a:latin typeface="Arial"/>
                        </a:rPr>
                        <a:t>1C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marL="0" indent="0" marR="0">
                        <a:lnSpc>
                          <a:spcPct val="97000"/>
                        </a:lnSpc>
                      </a:pPr>
                      <a:r>
                        <a:rPr lang="tr" sz="900">
                          <a:latin typeface="Arial"/>
                        </a:rPr>
                        <a:t>Plan Değişikliği Onama Sınırı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marL="0" indent="0" marR="0"/>
                      <a:r>
                        <a:rPr lang="tr" sz="1300">
                          <a:latin typeface="Times New Roman"/>
                        </a:rPr>
                        <a:t>“6"</a:t>
                      </a:r>
                    </a:p>
                  </a:txBody>
                  <a:tcPr marL="0" marR="0" marT="0" marB="0" anchor="ctr"/>
                </a:tc>
                <a:tc>
                  <a:txBody>
                    <a:bodyPr lIns="0" tIns="0" rIns="0" bIns="0">
                      <a:noAutofit/>
                    </a:bodyPr>
                    <a:p>
                      <a:pPr marL="0" indent="0" marR="0"/>
                      <a:r>
                        <a:rPr lang="tr" sz="900">
                          <a:latin typeface="Arial"/>
                        </a:rPr>
                        <a:t>şıp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marL="0" indent="0" marR="0"/>
                      <a:r>
                        <a:rPr lang="tr" sz="900">
                          <a:latin typeface="Arial"/>
                        </a:rPr>
                        <a:t>YAY YOLU VE ÇEVRESİ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2100"/>
                    </a:p>
                  </a:txBody>
                  <a:tcPr marL="0" marR="0" marT="0" marB="0"/>
                </a:tc>
                <a:tc rowSpan="2">
                  <a:txBody>
                    <a:bodyPr lIns="0" tIns="0" rIns="0" bIns="0">
                      <a:noAutofit/>
                    </a:bodyPr>
                    <a:p>
                      <a:pPr algn="ctr" marL="0" indent="0" marR="0">
                        <a:spcBef>
                          <a:spcPts val="1260"/>
                        </a:spcBef>
                        <a:spcAft>
                          <a:spcPts val="140"/>
                        </a:spcAft>
                      </a:pPr>
                      <a:r>
                        <a:rPr lang="tr" sz="400">
                          <a:solidFill>
                            <a:srgbClr val="656465"/>
                          </a:solidFill>
                          <a:latin typeface="Times New Roman"/>
                        </a:rPr>
                        <a:t>K</a:t>
                      </a:r>
                    </a:p>
                    <a:p>
                      <a:pPr algn="ctr" marL="40200" indent="0" marR="0">
                        <a:lnSpc>
                          <a:spcPct val="92000"/>
                        </a:lnSpc>
                      </a:pPr>
                      <a:r>
                        <a:rPr lang="tr" b="1" sz="500">
                          <a:latin typeface="Arial"/>
                        </a:rPr>
                        <a:t>2-ÖLÇEK:1/1OOO</a:t>
                      </a:r>
                    </a:p>
                  </a:txBody>
                  <a:tcPr marL="0" marR="0" marT="0" marB="0"/>
                </a:tc>
              </a:tr>
              <a:tr h="758952">
                <a:tc vMerge="1">
                  <a:txBody>
                    <a:bodyPr lIns="0" tIns="0" rIns="0" bIns="0">
                      <a:no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 vMerge="1">
                  <a:txBody>
                    <a:bodyPr lIns="0" tIns="0" rIns="0" bIns="0">
                      <a:no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marL="0" indent="0" marR="0"/>
                      <a:r>
                        <a:rPr lang="tr" sz="950">
                          <a:latin typeface="Arial"/>
                        </a:rPr>
                        <a:t>)00</a:t>
                      </a:r>
                    </a:p>
                  </a:txBody>
                  <a:tcPr marL="0" marR="0" marT="0" marB="0" anchor="b"/>
                </a:tc>
                <a:tc>
                  <a:txBody>
                    <a:bodyPr lIns="0" tIns="0" rIns="0" bIns="0">
                      <a:noAutofit/>
                    </a:bodyPr>
                    <a:p>
                      <a:pPr marL="0" indent="0" marR="0">
                        <a:spcBef>
                          <a:spcPts val="490"/>
                        </a:spcBef>
                      </a:pPr>
                      <a:r>
                        <a:rPr lang="tr" sz="900">
                          <a:latin typeface="Arial"/>
                        </a:rPr>
                        <a:t>Mülkiyet Sınırı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endParaRPr sz="3600"/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algn="just" marL="0" indent="0" marR="0">
                        <a:spcBef>
                          <a:spcPts val="630"/>
                        </a:spcBef>
                      </a:pPr>
                      <a:r>
                        <a:rPr lang="tr" sz="900">
                          <a:latin typeface="Arial"/>
                        </a:rPr>
                        <a:t>1 *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marL="0" indent="0" marR="0">
                        <a:spcBef>
                          <a:spcPts val="490"/>
                        </a:spcBef>
                      </a:pPr>
                      <a:r>
                        <a:rPr lang="tr" sz="900">
                          <a:latin typeface="Arial"/>
                        </a:rPr>
                        <a:t>REKREASYON</a:t>
                      </a:r>
                    </a:p>
                  </a:txBody>
                  <a:tcPr marL="0" marR="0" marT="0" marB="0"/>
                </a:tc>
                <a:tc>
                  <a:txBody>
                    <a:bodyPr lIns="0" tIns="0" rIns="0" bIns="0">
                      <a:noAutofit/>
                    </a:bodyPr>
                    <a:p>
                      <a:pPr marL="0" indent="0" marR="0">
                        <a:spcAft>
                          <a:spcPts val="1820"/>
                        </a:spcAft>
                      </a:pPr>
                      <a:r>
                        <a:rPr lang="tr" sz="900">
                          <a:latin typeface="Arial"/>
                        </a:rPr>
                        <a:t>ALANI</a:t>
                      </a:r>
                    </a:p>
                    <a:p>
                      <a:pPr marL="0" indent="127000" marR="0"/>
                      <a:r>
                        <a:rPr lang="tr" sz="900">
                          <a:latin typeface="Arial"/>
                        </a:rPr>
                        <a:t>KADASTRO BİLGİLERİ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 lIns="0" tIns="0" rIns="0" bIns="0">
                      <a:noAutofit/>
                    </a:bodyPr>
                    <a:p>
                      <a:endParaRPr sz="3600"/>
                    </a:p>
                  </a:txBody>
                  <a:tcPr marL="0" marR="0" marT="0" marB="0"/>
                </a:tc>
              </a:tr>
              <a:tr h="1069848">
                <a:tc gridSpan="7">
                  <a:txBody>
                    <a:bodyPr lIns="0" tIns="0" rIns="0" bIns="0">
                      <a:noAutofit/>
                    </a:bodyPr>
                    <a:p>
                      <a:pPr marL="0" indent="139700" marR="0" defTabSz="852932">
                        <a:spcAft>
                          <a:spcPts val="910"/>
                        </a:spcAft>
                        <a:tabLst>
                          <a:tab pos="852932"/>
                          <a:tab pos="1730756"/>
                        </a:tabLst>
                      </a:pPr>
                      <a:r>
                        <a:rPr lang="tr" sz="900">
                          <a:latin typeface="Arial"/>
                        </a:rPr>
                        <a:t>İLİ	: RİZE	</a:t>
                      </a:r>
                      <a:r>
                        <a:rPr lang="tr" sz="900">
                          <a:solidFill>
                            <a:srgbClr val="656465"/>
                          </a:solidFill>
                          <a:latin typeface="Arial"/>
                        </a:rPr>
                        <a:t>i</a:t>
                      </a:r>
                    </a:p>
                    <a:p>
                      <a:pPr marL="0" indent="139700" marR="0" defTabSz="868172">
                        <a:spcAft>
                          <a:spcPts val="560"/>
                        </a:spcAft>
                        <a:tabLst>
                          <a:tab pos="868172"/>
                        </a:tabLst>
                      </a:pPr>
                      <a:r>
                        <a:rPr lang="tr" sz="900">
                          <a:latin typeface="Arial"/>
                        </a:rPr>
                        <a:t>İLÇESİ	: İYİDERE</a:t>
                      </a:r>
                    </a:p>
                    <a:p>
                      <a:pPr marL="0" indent="139700" marR="0">
                        <a:spcAft>
                          <a:spcPts val="560"/>
                        </a:spcAft>
                      </a:pPr>
                      <a:r>
                        <a:rPr lang="tr" sz="900">
                          <a:latin typeface="Arial"/>
                        </a:rPr>
                        <a:t>MAHALLESİ : HAZAR</a:t>
                      </a:r>
                    </a:p>
                    <a:p>
                      <a:pPr marL="0" indent="139700" marR="0"/>
                      <a:r>
                        <a:rPr lang="tr" sz="900">
                          <a:latin typeface="Arial"/>
                        </a:rPr>
                        <a:t>PAFTA NO : G44-B-02-B-4-B.G44-B-02-B-3-A</a:t>
                      </a:r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51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51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51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51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5100"/>
                    </a:p>
                  </a:txBody>
                  <a:tcPr marL="0" marR="0" marT="0" marB="0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5100"/>
                    </a:p>
                  </a:txBody>
                  <a:tcPr marL="0" marR="0" marT="0" marB="0"/>
                </a:tc>
                <a:tc gridSpan="2">
                  <a:txBody>
                    <a:bodyPr lIns="0" tIns="0" rIns="0" bIns="0">
                      <a:noAutofit/>
                    </a:bodyPr>
                    <a:p>
                      <a:pPr marL="0" indent="88900" marR="0" defTabSz="814324">
                        <a:spcAft>
                          <a:spcPts val="910"/>
                        </a:spcAft>
                        <a:tabLst>
                          <a:tab algn="r" pos="814324"/>
                          <a:tab pos="841756"/>
                        </a:tabLst>
                      </a:pPr>
                      <a:r>
                        <a:rPr lang="tr" sz="900">
                          <a:latin typeface="Arial"/>
                        </a:rPr>
                        <a:t>Pafta	</a:t>
                      </a:r>
                      <a:r>
                        <a:rPr lang="tr" sz="650">
                          <a:latin typeface="Arial"/>
                        </a:rPr>
                        <a:t>•	G44-B-02-B-4-B.G44-B-02-B-3-A</a:t>
                      </a:r>
                    </a:p>
                    <a:p>
                      <a:pPr marL="0" indent="88900" marR="0" defTabSz="805180">
                        <a:spcAft>
                          <a:spcPts val="630"/>
                        </a:spcAft>
                        <a:tabLst>
                          <a:tab algn="r" pos="805180"/>
                          <a:tab pos="832612"/>
                        </a:tabLst>
                      </a:pPr>
                      <a:r>
                        <a:rPr lang="tr" sz="900">
                          <a:latin typeface="Arial"/>
                        </a:rPr>
                        <a:t>Ada	:	-</a:t>
                      </a:r>
                    </a:p>
                    <a:p>
                      <a:pPr marL="0" indent="88900" marR="0" defTabSz="802132">
                        <a:spcAft>
                          <a:spcPts val="630"/>
                        </a:spcAft>
                        <a:tabLst>
                          <a:tab algn="r" pos="802132"/>
                          <a:tab pos="829564"/>
                        </a:tabLst>
                      </a:pPr>
                      <a:r>
                        <a:rPr lang="tr" sz="900">
                          <a:latin typeface="Arial"/>
                        </a:rPr>
                        <a:t>Parsel	:	-</a:t>
                      </a:r>
                    </a:p>
                    <a:p>
                      <a:pPr marL="0" indent="88900" marR="0" defTabSz="841756">
                        <a:tabLst>
                          <a:tab pos="841756"/>
                          <a:tab algn="r" pos="1109980"/>
                        </a:tabLst>
                      </a:pPr>
                      <a:r>
                        <a:rPr lang="tr" sz="900">
                          <a:latin typeface="Arial"/>
                        </a:rPr>
                        <a:t>Yüz Ölçümü :	-	m</a:t>
                      </a:r>
                      <a:r>
                        <a:rPr lang="tr" baseline="30000" sz="9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 lIns="0" tIns="0" rIns="0" bIns="0">
                      <a:noAutofit/>
                    </a:bodyPr>
                    <a:p>
                      <a:endParaRPr sz="51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8" name=""/>
          <p:cNvSpPr/>
          <p:nvPr/>
        </p:nvSpPr>
        <p:spPr>
          <a:xfrm>
            <a:off x="5513832" y="28541472"/>
            <a:ext cx="140208" cy="26517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>
              <a:lnSpc>
                <a:spcPct val="77000"/>
              </a:lnSpc>
            </a:pPr>
            <a:r>
              <a:rPr lang="tr" sz="1000">
                <a:solidFill>
                  <a:srgbClr val="656465"/>
                </a:solidFill>
                <a:latin typeface="Times New Roman"/>
              </a:rPr>
              <a:t>2 ru</a:t>
            </a:r>
          </a:p>
        </p:txBody>
      </p:sp>
      <p:sp>
        <p:nvSpPr>
          <p:cNvPr id="49" name=""/>
          <p:cNvSpPr/>
          <p:nvPr/>
        </p:nvSpPr>
        <p:spPr>
          <a:xfrm>
            <a:off x="9116568" y="28645104"/>
            <a:ext cx="140208" cy="246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>
              <a:lnSpc>
                <a:spcPct val="96000"/>
              </a:lnSpc>
            </a:pPr>
            <a:r>
              <a:rPr lang="tr" sz="1000">
                <a:solidFill>
                  <a:srgbClr val="656465"/>
                </a:solidFill>
                <a:latin typeface="Times New Roman"/>
              </a:rPr>
              <a:t>ro no</a:t>
            </a:r>
          </a:p>
        </p:txBody>
      </p:sp>
      <p:sp>
        <p:nvSpPr>
          <p:cNvPr id="50" name=""/>
          <p:cNvSpPr/>
          <p:nvPr/>
        </p:nvSpPr>
        <p:spPr>
          <a:xfrm>
            <a:off x="19906488" y="28446984"/>
            <a:ext cx="140208" cy="27432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marL="0" indent="0" marR="0">
              <a:lnSpc>
                <a:spcPct val="94000"/>
              </a:lnSpc>
            </a:pPr>
            <a:r>
              <a:rPr lang="tr" sz="1000">
                <a:solidFill>
                  <a:srgbClr val="656465"/>
                </a:solidFill>
                <a:latin typeface="Times New Roman"/>
              </a:rPr>
              <a:t>ru uı</a:t>
            </a:r>
          </a:p>
        </p:txBody>
      </p:sp>
      <p:sp>
        <p:nvSpPr>
          <p:cNvPr id="51" name=""/>
          <p:cNvSpPr/>
          <p:nvPr/>
        </p:nvSpPr>
        <p:spPr>
          <a:xfrm>
            <a:off x="22354032" y="27407616"/>
            <a:ext cx="137160" cy="3261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p>
            <a:pPr algn="just" marL="0" indent="0" marR="0">
              <a:lnSpc>
                <a:spcPct val="74000"/>
              </a:lnSpc>
            </a:pPr>
            <a:r>
              <a:rPr lang="tr" sz="1000">
                <a:solidFill>
                  <a:srgbClr val="656465"/>
                </a:solidFill>
                <a:latin typeface="Times New Roman"/>
              </a:rPr>
              <a:t>ro uı 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